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1" r:id="rId1"/>
  </p:sldMasterIdLst>
  <p:notesMasterIdLst>
    <p:notesMasterId r:id="rId39"/>
  </p:notesMasterIdLst>
  <p:handoutMasterIdLst>
    <p:handoutMasterId r:id="rId40"/>
  </p:handoutMasterIdLst>
  <p:sldIdLst>
    <p:sldId id="256" r:id="rId2"/>
    <p:sldId id="257" r:id="rId3"/>
    <p:sldId id="308" r:id="rId4"/>
    <p:sldId id="309" r:id="rId5"/>
    <p:sldId id="316" r:id="rId6"/>
    <p:sldId id="315" r:id="rId7"/>
    <p:sldId id="314" r:id="rId8"/>
    <p:sldId id="313" r:id="rId9"/>
    <p:sldId id="325" r:id="rId10"/>
    <p:sldId id="319" r:id="rId11"/>
    <p:sldId id="329" r:id="rId12"/>
    <p:sldId id="345" r:id="rId13"/>
    <p:sldId id="317" r:id="rId14"/>
    <p:sldId id="328" r:id="rId15"/>
    <p:sldId id="312" r:id="rId16"/>
    <p:sldId id="321" r:id="rId17"/>
    <p:sldId id="320" r:id="rId18"/>
    <p:sldId id="318" r:id="rId19"/>
    <p:sldId id="324" r:id="rId20"/>
    <p:sldId id="323" r:id="rId21"/>
    <p:sldId id="327" r:id="rId22"/>
    <p:sldId id="330" r:id="rId23"/>
    <p:sldId id="331" r:id="rId24"/>
    <p:sldId id="326" r:id="rId25"/>
    <p:sldId id="334" r:id="rId26"/>
    <p:sldId id="333" r:id="rId27"/>
    <p:sldId id="332" r:id="rId28"/>
    <p:sldId id="322" r:id="rId29"/>
    <p:sldId id="341" r:id="rId30"/>
    <p:sldId id="339" r:id="rId31"/>
    <p:sldId id="338" r:id="rId32"/>
    <p:sldId id="344" r:id="rId33"/>
    <p:sldId id="343" r:id="rId34"/>
    <p:sldId id="342" r:id="rId35"/>
    <p:sldId id="346" r:id="rId36"/>
    <p:sldId id="337" r:id="rId37"/>
    <p:sldId id="335" r:id="rId38"/>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0921"/>
    <a:srgbClr val="092100"/>
    <a:srgbClr val="971F28"/>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8" autoAdjust="0"/>
    <p:restoredTop sz="94724" autoAdjust="0"/>
  </p:normalViewPr>
  <p:slideViewPr>
    <p:cSldViewPr>
      <p:cViewPr varScale="1">
        <p:scale>
          <a:sx n="89" d="100"/>
          <a:sy n="89" d="100"/>
        </p:scale>
        <p:origin x="-1781"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352"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E9542189-C2EB-4045-A28C-F6704818B13A}" type="datetimeFigureOut">
              <a:rPr lang="fr-FR"/>
              <a:pPr>
                <a:defRPr/>
              </a:pPr>
              <a:t>27/05/2014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8B6EB205-2C78-48A3-ADF5-D0B865B3D5F0}" type="slidenum">
              <a:rPr lang="fr-FR"/>
              <a:pPr>
                <a:defRPr/>
              </a:pPr>
              <a:t>‹N°›</a:t>
            </a:fld>
            <a:endParaRPr lang="fr-FR"/>
          </a:p>
        </p:txBody>
      </p:sp>
    </p:spTree>
    <p:extLst>
      <p:ext uri="{BB962C8B-B14F-4D97-AF65-F5344CB8AC3E}">
        <p14:creationId xmlns:p14="http://schemas.microsoft.com/office/powerpoint/2010/main" val="2416003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26B8325D-8BF4-44C0-B6EE-ED2B014638CD}" type="datetimeFigureOut">
              <a:rPr lang="fr-FR"/>
              <a:pPr>
                <a:defRPr/>
              </a:pPr>
              <a:t>27/05/2014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817B1528-CEDF-4D98-8E81-3C03188946B1}" type="slidenum">
              <a:rPr lang="fr-FR"/>
              <a:pPr>
                <a:defRPr/>
              </a:pPr>
              <a:t>‹N°›</a:t>
            </a:fld>
            <a:endParaRPr lang="fr-FR"/>
          </a:p>
        </p:txBody>
      </p:sp>
    </p:spTree>
    <p:extLst>
      <p:ext uri="{BB962C8B-B14F-4D97-AF65-F5344CB8AC3E}">
        <p14:creationId xmlns:p14="http://schemas.microsoft.com/office/powerpoint/2010/main" val="33880027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w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Diapositive de titre">
    <p:spTree>
      <p:nvGrpSpPr>
        <p:cNvPr id="1" name=""/>
        <p:cNvGrpSpPr/>
        <p:nvPr/>
      </p:nvGrpSpPr>
      <p:grpSpPr>
        <a:xfrm>
          <a:off x="0" y="0"/>
          <a:ext cx="0" cy="0"/>
          <a:chOff x="0" y="0"/>
          <a:chExt cx="0" cy="0"/>
        </a:xfrm>
      </p:grpSpPr>
      <p:pic>
        <p:nvPicPr>
          <p:cNvPr id="2" name="Imag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0825" cy="6861175"/>
          </a:xfrm>
          <a:prstGeom prst="rect">
            <a:avLst/>
          </a:prstGeom>
          <a:noFill/>
          <a:ln w="9525">
            <a:noFill/>
            <a:miter lim="800000"/>
            <a:headEnd/>
            <a:tailEnd/>
          </a:ln>
        </p:spPr>
      </p:pic>
      <p:grpSp>
        <p:nvGrpSpPr>
          <p:cNvPr id="3" name="Groupe 3"/>
          <p:cNvGrpSpPr>
            <a:grpSpLocks/>
          </p:cNvGrpSpPr>
          <p:nvPr userDrawn="1"/>
        </p:nvGrpSpPr>
        <p:grpSpPr bwMode="auto">
          <a:xfrm>
            <a:off x="0" y="0"/>
            <a:ext cx="7667625" cy="2554288"/>
            <a:chOff x="0" y="0"/>
            <a:chExt cx="7668344" cy="2554007"/>
          </a:xfrm>
        </p:grpSpPr>
        <p:pic>
          <p:nvPicPr>
            <p:cNvPr id="4" name="Image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7668344" cy="2554007"/>
            </a:xfrm>
            <a:prstGeom prst="rect">
              <a:avLst/>
            </a:prstGeom>
            <a:noFill/>
            <a:ln w="9525">
              <a:noFill/>
              <a:miter lim="800000"/>
              <a:headEnd/>
              <a:tailEnd/>
            </a:ln>
          </p:spPr>
        </p:pic>
        <p:pic>
          <p:nvPicPr>
            <p:cNvPr id="5" name="Image 5"/>
            <p:cNvPicPr>
              <a:picLocks noChangeAspect="1"/>
            </p:cNvPicPr>
            <p:nvPr userDrawn="1"/>
          </p:nvPicPr>
          <p:blipFill>
            <a:blip r:embed="rId4" cstate="email">
              <a:lum bright="100000" contrast="100000"/>
              <a:extLst>
                <a:ext uri="{28A0092B-C50C-407E-A947-70E740481C1C}">
                  <a14:useLocalDpi xmlns:a14="http://schemas.microsoft.com/office/drawing/2010/main"/>
                </a:ext>
              </a:extLst>
            </a:blip>
            <a:srcRect/>
            <a:stretch>
              <a:fillRect/>
            </a:stretch>
          </p:blipFill>
          <p:spPr bwMode="auto">
            <a:xfrm rot="-900000">
              <a:off x="46068" y="95904"/>
              <a:ext cx="1528234" cy="805894"/>
            </a:xfrm>
            <a:prstGeom prst="rect">
              <a:avLst/>
            </a:prstGeom>
            <a:noFill/>
            <a:ln w="9525">
              <a:noFill/>
              <a:miter lim="800000"/>
              <a:headEnd/>
              <a:tailEnd/>
            </a:ln>
          </p:spPr>
        </p:pic>
        <p:pic>
          <p:nvPicPr>
            <p:cNvPr id="6" name="Image 6"/>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79512" y="358206"/>
              <a:ext cx="4896543" cy="1521491"/>
            </a:xfrm>
            <a:prstGeom prst="rect">
              <a:avLst/>
            </a:prstGeom>
            <a:noFill/>
            <a:ln w="9525">
              <a:noFill/>
              <a:miter lim="800000"/>
              <a:headEnd/>
              <a:tailEnd/>
            </a:ln>
          </p:spPr>
        </p:pic>
        <p:pic>
          <p:nvPicPr>
            <p:cNvPr id="7" name="Image 7"/>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79513" y="411401"/>
              <a:ext cx="3355162" cy="1023205"/>
            </a:xfrm>
            <a:prstGeom prst="rect">
              <a:avLst/>
            </a:prstGeom>
            <a:noFill/>
            <a:ln w="9525">
              <a:noFill/>
              <a:miter lim="800000"/>
              <a:headEnd/>
              <a:tailEnd/>
            </a:ln>
          </p:spPr>
        </p:pic>
        <p:pic>
          <p:nvPicPr>
            <p:cNvPr id="8" name="Image 8"/>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885048" y="764704"/>
              <a:ext cx="3354310" cy="1189154"/>
            </a:xfrm>
            <a:prstGeom prst="rect">
              <a:avLst/>
            </a:prstGeom>
            <a:noFill/>
            <a:ln w="9525">
              <a:noFill/>
              <a:miter lim="800000"/>
              <a:headEnd/>
              <a:tailEnd/>
            </a:ln>
          </p:spPr>
        </p:pic>
      </p:grpSp>
      <p:sp>
        <p:nvSpPr>
          <p:cNvPr id="9" name="Rectangle 9"/>
          <p:cNvSpPr/>
          <p:nvPr userDrawn="1"/>
        </p:nvSpPr>
        <p:spPr>
          <a:xfrm>
            <a:off x="0" y="5224463"/>
            <a:ext cx="9144000" cy="1633537"/>
          </a:xfrm>
          <a:prstGeom prst="rect">
            <a:avLst/>
          </a:prstGeom>
          <a:solidFill>
            <a:srgbClr val="971F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10"/>
          <p:cNvSpPr/>
          <p:nvPr userDrawn="1"/>
        </p:nvSpPr>
        <p:spPr>
          <a:xfrm>
            <a:off x="0" y="6453188"/>
            <a:ext cx="9144000" cy="4048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Titre seul">
    <p:spTree>
      <p:nvGrpSpPr>
        <p:cNvPr id="1" name=""/>
        <p:cNvGrpSpPr/>
        <p:nvPr/>
      </p:nvGrpSpPr>
      <p:grpSpPr>
        <a:xfrm>
          <a:off x="0" y="0"/>
          <a:ext cx="0" cy="0"/>
          <a:chOff x="0" y="0"/>
          <a:chExt cx="0" cy="0"/>
        </a:xfrm>
      </p:grpSpPr>
      <p:grpSp>
        <p:nvGrpSpPr>
          <p:cNvPr id="3" name="Groupe 2"/>
          <p:cNvGrpSpPr>
            <a:grpSpLocks/>
          </p:cNvGrpSpPr>
          <p:nvPr userDrawn="1"/>
        </p:nvGrpSpPr>
        <p:grpSpPr bwMode="auto">
          <a:xfrm>
            <a:off x="0" y="0"/>
            <a:ext cx="3856038" cy="1284288"/>
            <a:chOff x="0" y="0"/>
            <a:chExt cx="7668344" cy="2554007"/>
          </a:xfrm>
        </p:grpSpPr>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7668344" cy="2554007"/>
            </a:xfrm>
            <a:prstGeom prst="rect">
              <a:avLst/>
            </a:prstGeom>
            <a:noFill/>
            <a:ln w="9525">
              <a:noFill/>
              <a:miter lim="800000"/>
              <a:headEnd/>
              <a:tailEnd/>
            </a:ln>
          </p:spPr>
        </p:pic>
        <p:pic>
          <p:nvPicPr>
            <p:cNvPr id="5" name="Image 4"/>
            <p:cNvPicPr>
              <a:picLocks noChangeAspect="1"/>
            </p:cNvPicPr>
            <p:nvPr userDrawn="1"/>
          </p:nvPicPr>
          <p:blipFill>
            <a:blip r:embed="rId3" cstate="email">
              <a:lum bright="100000" contrast="100000"/>
              <a:extLst>
                <a:ext uri="{28A0092B-C50C-407E-A947-70E740481C1C}">
                  <a14:useLocalDpi xmlns:a14="http://schemas.microsoft.com/office/drawing/2010/main"/>
                </a:ext>
              </a:extLst>
            </a:blip>
            <a:srcRect/>
            <a:stretch>
              <a:fillRect/>
            </a:stretch>
          </p:blipFill>
          <p:spPr bwMode="auto">
            <a:xfrm rot="-900000">
              <a:off x="46068" y="95904"/>
              <a:ext cx="1528234" cy="805894"/>
            </a:xfrm>
            <a:prstGeom prst="rect">
              <a:avLst/>
            </a:prstGeom>
            <a:noFill/>
            <a:ln w="9525">
              <a:noFill/>
              <a:miter lim="800000"/>
              <a:headEnd/>
              <a:tailEnd/>
            </a:ln>
          </p:spPr>
        </p:pic>
        <p:pic>
          <p:nvPicPr>
            <p:cNvPr id="6" name="Image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79512" y="358206"/>
              <a:ext cx="4896543" cy="1521491"/>
            </a:xfrm>
            <a:prstGeom prst="rect">
              <a:avLst/>
            </a:prstGeom>
            <a:noFill/>
            <a:ln w="9525">
              <a:noFill/>
              <a:miter lim="800000"/>
              <a:headEnd/>
              <a:tailEnd/>
            </a:ln>
          </p:spPr>
        </p:pic>
        <p:pic>
          <p:nvPicPr>
            <p:cNvPr id="8" name="Image 6"/>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79513" y="411401"/>
              <a:ext cx="3355162" cy="1023205"/>
            </a:xfrm>
            <a:prstGeom prst="rect">
              <a:avLst/>
            </a:prstGeom>
            <a:noFill/>
            <a:ln w="9525">
              <a:noFill/>
              <a:miter lim="800000"/>
              <a:headEnd/>
              <a:tailEnd/>
            </a:ln>
          </p:spPr>
        </p:pic>
        <p:pic>
          <p:nvPicPr>
            <p:cNvPr id="9" name="Image 7"/>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885048" y="764704"/>
              <a:ext cx="3354310" cy="1189154"/>
            </a:xfrm>
            <a:prstGeom prst="rect">
              <a:avLst/>
            </a:prstGeom>
            <a:noFill/>
            <a:ln w="9525">
              <a:noFill/>
              <a:miter lim="800000"/>
              <a:headEnd/>
              <a:tailEnd/>
            </a:ln>
          </p:spPr>
        </p:pic>
      </p:grpSp>
      <p:sp>
        <p:nvSpPr>
          <p:cNvPr id="10" name="Rectangle 8"/>
          <p:cNvSpPr/>
          <p:nvPr userDrawn="1"/>
        </p:nvSpPr>
        <p:spPr>
          <a:xfrm>
            <a:off x="0" y="5949950"/>
            <a:ext cx="9144000" cy="908050"/>
          </a:xfrm>
          <a:prstGeom prst="rect">
            <a:avLst/>
          </a:prstGeom>
          <a:solidFill>
            <a:srgbClr val="971F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Rectangle 9"/>
          <p:cNvSpPr/>
          <p:nvPr userDrawn="1"/>
        </p:nvSpPr>
        <p:spPr>
          <a:xfrm>
            <a:off x="0" y="6453188"/>
            <a:ext cx="9144000" cy="4048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3"/>
          <p:cNvSpPr>
            <a:spLocks noGrp="1" noChangeArrowheads="1"/>
          </p:cNvSpPr>
          <p:nvPr>
            <p:ph idx="1"/>
          </p:nvPr>
        </p:nvSpPr>
        <p:spPr>
          <a:xfrm>
            <a:off x="468313" y="1284295"/>
            <a:ext cx="8424167" cy="4492625"/>
          </a:xfrm>
        </p:spPr>
        <p:txBody>
          <a:bodyPr/>
          <a:lstStyle>
            <a:lvl1pPr>
              <a:defRPr>
                <a:latin typeface="Calibri" pitchFamily="34" charset="0"/>
                <a:ea typeface="Tahoma" pitchFamily="34" charset="0"/>
                <a:cs typeface="Tahoma" pitchFamily="34" charset="0"/>
              </a:defRPr>
            </a:lvl1pPr>
          </a:lstStyle>
          <a:p>
            <a:pPr lvl="0"/>
            <a:r>
              <a:rPr lang="fr-FR" smtClean="0"/>
              <a:t>Modifiez les styles du texte du masque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Comparaison">
    <p:spTree>
      <p:nvGrpSpPr>
        <p:cNvPr id="1" name=""/>
        <p:cNvGrpSpPr/>
        <p:nvPr/>
      </p:nvGrpSpPr>
      <p:grpSpPr>
        <a:xfrm>
          <a:off x="0" y="0"/>
          <a:ext cx="0" cy="0"/>
          <a:chOff x="0" y="0"/>
          <a:chExt cx="0" cy="0"/>
        </a:xfrm>
      </p:grpSpPr>
      <p:grpSp>
        <p:nvGrpSpPr>
          <p:cNvPr id="7" name="Groupe 2"/>
          <p:cNvGrpSpPr>
            <a:grpSpLocks/>
          </p:cNvGrpSpPr>
          <p:nvPr userDrawn="1"/>
        </p:nvGrpSpPr>
        <p:grpSpPr bwMode="auto">
          <a:xfrm>
            <a:off x="0" y="0"/>
            <a:ext cx="3856038" cy="1284288"/>
            <a:chOff x="0" y="0"/>
            <a:chExt cx="7668344" cy="2554007"/>
          </a:xfrm>
        </p:grpSpPr>
        <p:pic>
          <p:nvPicPr>
            <p:cNvPr id="8" name="Image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7668344" cy="2554007"/>
            </a:xfrm>
            <a:prstGeom prst="rect">
              <a:avLst/>
            </a:prstGeom>
            <a:noFill/>
            <a:ln w="9525">
              <a:noFill/>
              <a:miter lim="800000"/>
              <a:headEnd/>
              <a:tailEnd/>
            </a:ln>
          </p:spPr>
        </p:pic>
        <p:pic>
          <p:nvPicPr>
            <p:cNvPr id="9" name="Image 4"/>
            <p:cNvPicPr>
              <a:picLocks noChangeAspect="1"/>
            </p:cNvPicPr>
            <p:nvPr userDrawn="1"/>
          </p:nvPicPr>
          <p:blipFill>
            <a:blip r:embed="rId3" cstate="email">
              <a:lum bright="100000" contrast="100000"/>
              <a:extLst>
                <a:ext uri="{28A0092B-C50C-407E-A947-70E740481C1C}">
                  <a14:useLocalDpi xmlns:a14="http://schemas.microsoft.com/office/drawing/2010/main"/>
                </a:ext>
              </a:extLst>
            </a:blip>
            <a:srcRect/>
            <a:stretch>
              <a:fillRect/>
            </a:stretch>
          </p:blipFill>
          <p:spPr bwMode="auto">
            <a:xfrm rot="-900000">
              <a:off x="46068" y="95904"/>
              <a:ext cx="1528234" cy="805894"/>
            </a:xfrm>
            <a:prstGeom prst="rect">
              <a:avLst/>
            </a:prstGeom>
            <a:noFill/>
            <a:ln w="9525">
              <a:noFill/>
              <a:miter lim="800000"/>
              <a:headEnd/>
              <a:tailEnd/>
            </a:ln>
          </p:spPr>
        </p:pic>
        <p:pic>
          <p:nvPicPr>
            <p:cNvPr id="10" name="Image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79512" y="358206"/>
              <a:ext cx="4896543" cy="1521491"/>
            </a:xfrm>
            <a:prstGeom prst="rect">
              <a:avLst/>
            </a:prstGeom>
            <a:noFill/>
            <a:ln w="9525">
              <a:noFill/>
              <a:miter lim="800000"/>
              <a:headEnd/>
              <a:tailEnd/>
            </a:ln>
          </p:spPr>
        </p:pic>
        <p:pic>
          <p:nvPicPr>
            <p:cNvPr id="11" name="Image 6"/>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79513" y="411401"/>
              <a:ext cx="3355162" cy="1023205"/>
            </a:xfrm>
            <a:prstGeom prst="rect">
              <a:avLst/>
            </a:prstGeom>
            <a:noFill/>
            <a:ln w="9525">
              <a:noFill/>
              <a:miter lim="800000"/>
              <a:headEnd/>
              <a:tailEnd/>
            </a:ln>
          </p:spPr>
        </p:pic>
        <p:pic>
          <p:nvPicPr>
            <p:cNvPr id="12" name="Image 7"/>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885048" y="764704"/>
              <a:ext cx="3354310" cy="1189154"/>
            </a:xfrm>
            <a:prstGeom prst="rect">
              <a:avLst/>
            </a:prstGeom>
            <a:noFill/>
            <a:ln w="9525">
              <a:noFill/>
              <a:miter lim="800000"/>
              <a:headEnd/>
              <a:tailEnd/>
            </a:ln>
          </p:spPr>
        </p:pic>
      </p:grpSp>
      <p:sp>
        <p:nvSpPr>
          <p:cNvPr id="13" name="Rectangle 8"/>
          <p:cNvSpPr/>
          <p:nvPr userDrawn="1"/>
        </p:nvSpPr>
        <p:spPr>
          <a:xfrm>
            <a:off x="0" y="5949950"/>
            <a:ext cx="9144000" cy="908050"/>
          </a:xfrm>
          <a:prstGeom prst="rect">
            <a:avLst/>
          </a:prstGeom>
          <a:solidFill>
            <a:srgbClr val="971F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Rectangle 9"/>
          <p:cNvSpPr/>
          <p:nvPr userDrawn="1"/>
        </p:nvSpPr>
        <p:spPr>
          <a:xfrm>
            <a:off x="0" y="6453188"/>
            <a:ext cx="9144000" cy="4048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Espace réservé du texte 2"/>
          <p:cNvSpPr>
            <a:spLocks noGrp="1"/>
          </p:cNvSpPr>
          <p:nvPr>
            <p:ph type="body" idx="1"/>
          </p:nvPr>
        </p:nvSpPr>
        <p:spPr>
          <a:xfrm>
            <a:off x="457200" y="1196752"/>
            <a:ext cx="4040188" cy="639762"/>
          </a:xfrm>
        </p:spPr>
        <p:txBody>
          <a:bodyPr anchor="b"/>
          <a:lstStyle>
            <a:lvl1pPr marL="0" indent="0">
              <a:buNone/>
              <a:defRPr sz="2000" b="0">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1836514"/>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196752"/>
            <a:ext cx="4041775" cy="639762"/>
          </a:xfrm>
        </p:spPr>
        <p:txBody>
          <a:bodyPr anchor="b"/>
          <a:lstStyle>
            <a:lvl1pPr marL="0" indent="0">
              <a:buNone/>
              <a:defRPr sz="2000" b="0">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1836514"/>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ahoma" pitchFamily="34" charset="0"/>
        </a:defRPr>
      </a:lvl2pPr>
      <a:lvl3pPr algn="ctr" rtl="0" eaLnBrk="0" fontAlgn="base" hangingPunct="0">
        <a:spcBef>
          <a:spcPct val="0"/>
        </a:spcBef>
        <a:spcAft>
          <a:spcPct val="0"/>
        </a:spcAft>
        <a:defRPr sz="4400">
          <a:solidFill>
            <a:schemeClr val="tx1"/>
          </a:solidFill>
          <a:latin typeface="Tahoma" pitchFamily="34" charset="0"/>
        </a:defRPr>
      </a:lvl3pPr>
      <a:lvl4pPr algn="ctr" rtl="0" eaLnBrk="0" fontAlgn="base" hangingPunct="0">
        <a:spcBef>
          <a:spcPct val="0"/>
        </a:spcBef>
        <a:spcAft>
          <a:spcPct val="0"/>
        </a:spcAft>
        <a:defRPr sz="4400">
          <a:solidFill>
            <a:schemeClr val="tx1"/>
          </a:solidFill>
          <a:latin typeface="Tahoma" pitchFamily="34" charset="0"/>
        </a:defRPr>
      </a:lvl4pPr>
      <a:lvl5pPr algn="ctr" rtl="0" eaLnBrk="0" fontAlgn="base" hangingPunct="0">
        <a:spcBef>
          <a:spcPct val="0"/>
        </a:spcBef>
        <a:spcAft>
          <a:spcPct val="0"/>
        </a:spcAft>
        <a:defRPr sz="4400">
          <a:solidFill>
            <a:schemeClr val="tx1"/>
          </a:solidFill>
          <a:latin typeface="Tahoma" pitchFamily="34" charset="0"/>
        </a:defRPr>
      </a:lvl5pPr>
      <a:lvl6pPr marL="457200" algn="ctr" rtl="0" eaLnBrk="1" fontAlgn="base" hangingPunct="1">
        <a:spcBef>
          <a:spcPct val="0"/>
        </a:spcBef>
        <a:spcAft>
          <a:spcPct val="0"/>
        </a:spcAft>
        <a:defRPr sz="4400">
          <a:solidFill>
            <a:schemeClr val="tx1"/>
          </a:solidFill>
          <a:latin typeface="Tahoma" pitchFamily="34" charset="0"/>
        </a:defRPr>
      </a:lvl6pPr>
      <a:lvl7pPr marL="914400" algn="ctr" rtl="0" eaLnBrk="1" fontAlgn="base" hangingPunct="1">
        <a:spcBef>
          <a:spcPct val="0"/>
        </a:spcBef>
        <a:spcAft>
          <a:spcPct val="0"/>
        </a:spcAft>
        <a:defRPr sz="4400">
          <a:solidFill>
            <a:schemeClr val="tx1"/>
          </a:solidFill>
          <a:latin typeface="Tahoma" pitchFamily="34" charset="0"/>
        </a:defRPr>
      </a:lvl7pPr>
      <a:lvl8pPr marL="1371600" algn="ctr" rtl="0" eaLnBrk="1" fontAlgn="base" hangingPunct="1">
        <a:spcBef>
          <a:spcPct val="0"/>
        </a:spcBef>
        <a:spcAft>
          <a:spcPct val="0"/>
        </a:spcAft>
        <a:defRPr sz="4400">
          <a:solidFill>
            <a:schemeClr val="tx1"/>
          </a:solidFill>
          <a:latin typeface="Tahoma" pitchFamily="34" charset="0"/>
        </a:defRPr>
      </a:lvl8pPr>
      <a:lvl9pPr marL="1828800" algn="ctr" rtl="0" eaLnBrk="1" fontAlgn="base" hangingPunct="1">
        <a:spcBef>
          <a:spcPct val="0"/>
        </a:spcBef>
        <a:spcAft>
          <a:spcPct val="0"/>
        </a:spcAft>
        <a:defRPr sz="4400">
          <a:solidFill>
            <a:schemeClr val="tx1"/>
          </a:solidFill>
          <a:latin typeface="Tahom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Impact" pitchFamily="34" charset="0"/>
          <a:ea typeface="+mn-ea"/>
          <a:cs typeface="+mn-cs"/>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24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oleObject" Target="../embeddings/oleObject1.bin"/><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5.jpeg"/><Relationship Id="rId18" Type="http://schemas.openxmlformats.org/officeDocument/2006/relationships/image" Target="../media/image29.jpeg"/><Relationship Id="rId3" Type="http://schemas.openxmlformats.org/officeDocument/2006/relationships/image" Target="../media/image19.jpeg"/><Relationship Id="rId21" Type="http://schemas.openxmlformats.org/officeDocument/2006/relationships/oleObject" Target="../embeddings/oleObject8.bin"/><Relationship Id="rId7" Type="http://schemas.openxmlformats.org/officeDocument/2006/relationships/image" Target="../media/image18.png"/><Relationship Id="rId12" Type="http://schemas.openxmlformats.org/officeDocument/2006/relationships/oleObject" Target="../embeddings/oleObject4.bin"/><Relationship Id="rId17" Type="http://schemas.openxmlformats.org/officeDocument/2006/relationships/image" Target="../media/image28.png"/><Relationship Id="rId2" Type="http://schemas.openxmlformats.org/officeDocument/2006/relationships/slideLayout" Target="../slideLayouts/slideLayout3.xml"/><Relationship Id="rId16" Type="http://schemas.openxmlformats.org/officeDocument/2006/relationships/image" Target="../media/image27.jpeg"/><Relationship Id="rId20" Type="http://schemas.openxmlformats.org/officeDocument/2006/relationships/oleObject" Target="../embeddings/oleObject7.bin"/><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24.jpeg"/><Relationship Id="rId5" Type="http://schemas.openxmlformats.org/officeDocument/2006/relationships/image" Target="../media/image21.jpe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oleObject" Target="../embeddings/oleObject6.bin"/><Relationship Id="rId4" Type="http://schemas.openxmlformats.org/officeDocument/2006/relationships/image" Target="../media/image20.jpeg"/><Relationship Id="rId9" Type="http://schemas.openxmlformats.org/officeDocument/2006/relationships/image" Target="../media/image22.jpeg"/><Relationship Id="rId14" Type="http://schemas.openxmlformats.org/officeDocument/2006/relationships/oleObject" Target="../embeddings/oleObject5.bin"/><Relationship Id="rId22"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2268538" y="6488113"/>
            <a:ext cx="4468812" cy="369887"/>
          </a:xfrm>
          <a:prstGeom prst="rect">
            <a:avLst/>
          </a:prstGeom>
          <a:noFill/>
          <a:ln w="9525">
            <a:noFill/>
            <a:miter lim="800000"/>
            <a:headEnd/>
            <a:tailEnd/>
          </a:ln>
        </p:spPr>
        <p:txBody>
          <a:bodyPr wrap="none">
            <a:spAutoFit/>
          </a:bodyPr>
          <a:lstStyle/>
          <a:p>
            <a:pPr algn="r"/>
            <a:r>
              <a:rPr lang="fr-FR" b="1">
                <a:solidFill>
                  <a:schemeClr val="bg1"/>
                </a:solidFill>
                <a:latin typeface="Calibri" pitchFamily="34" charset="0"/>
                <a:ea typeface="Tahoma" pitchFamily="34" charset="0"/>
                <a:cs typeface="Calibri" pitchFamily="34" charset="0"/>
              </a:rPr>
              <a:t>José Rodilla. Sergent Chef de Garde de Zone. </a:t>
            </a:r>
          </a:p>
        </p:txBody>
      </p:sp>
      <p:sp>
        <p:nvSpPr>
          <p:cNvPr id="6" name="5 Rectángulo"/>
          <p:cNvSpPr/>
          <p:nvPr/>
        </p:nvSpPr>
        <p:spPr>
          <a:xfrm>
            <a:off x="89266" y="5373216"/>
            <a:ext cx="9111149" cy="1015663"/>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50000"/>
              </a:lnSpc>
              <a:defRPr/>
            </a:pPr>
            <a:r>
              <a:rPr lang="es-ES" b="1" dirty="0">
                <a:ln w="11430"/>
                <a:solidFill>
                  <a:srgbClr val="FFFF00"/>
                </a:solidFill>
                <a:effectLst>
                  <a:outerShdw blurRad="80000" dist="40000" dir="5040000" algn="tl">
                    <a:srgbClr val="000000">
                      <a:alpha val="30000"/>
                    </a:srgbClr>
                  </a:outerShdw>
                </a:effectLst>
                <a:cs typeface="+mn-cs"/>
              </a:rPr>
              <a:t>LES SAPEURS-POMPIERS ESPAGNOLS ET LA DÉSINCARCÉRATION</a:t>
            </a:r>
          </a:p>
          <a:p>
            <a:pPr algn="ctr">
              <a:lnSpc>
                <a:spcPct val="150000"/>
              </a:lnSpc>
              <a:defRPr/>
            </a:pPr>
            <a:r>
              <a:rPr lang="es-ES" sz="2200" b="1" dirty="0">
                <a:ln w="11430"/>
                <a:solidFill>
                  <a:srgbClr val="FFFF00"/>
                </a:solidFill>
                <a:effectLst>
                  <a:outerShdw blurRad="80000" dist="40000" dir="5040000" algn="tl">
                    <a:srgbClr val="000000">
                      <a:alpha val="30000"/>
                    </a:srgbClr>
                  </a:outerShdw>
                </a:effectLst>
                <a:cs typeface="+mn-cs"/>
              </a:rPr>
              <a:t>LE CONSORTIUM DÉPARTEMENTAL DE POMPIERS DE VALENCIA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pic>
        <p:nvPicPr>
          <p:cNvPr id="14339" name="Picture 4"/>
          <p:cNvPicPr>
            <a:picLocks noChangeAspect="1" noChangeArrowheads="1"/>
          </p:cNvPicPr>
          <p:nvPr/>
        </p:nvPicPr>
        <p:blipFill>
          <a:blip r:embed="rId2" cstate="print"/>
          <a:srcRect/>
          <a:stretch>
            <a:fillRect/>
          </a:stretch>
        </p:blipFill>
        <p:spPr bwMode="auto">
          <a:xfrm>
            <a:off x="1119188" y="1171575"/>
            <a:ext cx="6905625" cy="4514850"/>
          </a:xfrm>
          <a:prstGeom prst="rect">
            <a:avLst/>
          </a:prstGeom>
          <a:noFill/>
          <a:ln w="9525">
            <a:noFill/>
            <a:miter lim="800000"/>
            <a:headEnd/>
            <a:tailEnd/>
          </a:ln>
        </p:spPr>
      </p:pic>
      <p:sp>
        <p:nvSpPr>
          <p:cNvPr id="5" name="4 CuadroTexto"/>
          <p:cNvSpPr txBox="1"/>
          <p:nvPr/>
        </p:nvSpPr>
        <p:spPr>
          <a:xfrm>
            <a:off x="1979613" y="476250"/>
            <a:ext cx="5184775" cy="646113"/>
          </a:xfrm>
          <a:prstGeom prst="rect">
            <a:avLst/>
          </a:prstGeom>
          <a:noFill/>
        </p:spPr>
        <p:txBody>
          <a:bodyPr>
            <a:spAutoFit/>
          </a:bodyPr>
          <a:lstStyle/>
          <a:p>
            <a:pPr algn="ctr">
              <a:defRPr/>
            </a:pPr>
            <a:r>
              <a:rPr lang="es-ES" sz="2000" b="1" dirty="0">
                <a:solidFill>
                  <a:srgbClr val="FF0000"/>
                </a:solidFill>
                <a:effectLst>
                  <a:outerShdw blurRad="38100" dist="38100" dir="2700000" algn="tl">
                    <a:srgbClr val="000000">
                      <a:alpha val="43137"/>
                    </a:srgbClr>
                  </a:outerShdw>
                </a:effectLst>
                <a:latin typeface="Arial" pitchFamily="34" charset="0"/>
                <a:ea typeface="Tahoma" pitchFamily="34" charset="0"/>
                <a:cs typeface="Arial" pitchFamily="34" charset="0"/>
              </a:rPr>
              <a:t>BUP: Bomba Urbana Pesada</a:t>
            </a:r>
          </a:p>
          <a:p>
            <a:pPr algn="ctr">
              <a:defRPr/>
            </a:pPr>
            <a:r>
              <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a:t>
            </a:r>
            <a:r>
              <a:rPr lang="es-ES" sz="16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Pompe</a:t>
            </a:r>
            <a:r>
              <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6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Urbaine</a:t>
            </a:r>
            <a:r>
              <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6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Lourde</a:t>
            </a:r>
            <a:r>
              <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971550" y="1052513"/>
            <a:ext cx="7435850" cy="4321175"/>
          </a:xfrm>
          <a:prstGeom prst="rect">
            <a:avLst/>
          </a:prstGeom>
          <a:noFill/>
          <a:ln w="9525">
            <a:noFill/>
            <a:miter lim="800000"/>
            <a:headEnd/>
            <a:tailEnd/>
          </a:ln>
        </p:spPr>
      </p:pic>
      <p:sp>
        <p:nvSpPr>
          <p:cNvPr id="7" name="6 CuadroTexto"/>
          <p:cNvSpPr txBox="1"/>
          <p:nvPr/>
        </p:nvSpPr>
        <p:spPr>
          <a:xfrm>
            <a:off x="2916238" y="5445125"/>
            <a:ext cx="3887787" cy="646113"/>
          </a:xfrm>
          <a:prstGeom prst="rect">
            <a:avLst/>
          </a:prstGeom>
          <a:noFill/>
        </p:spPr>
        <p:txBody>
          <a:bodyPr>
            <a:spAutoFit/>
          </a:bodyPr>
          <a:lstStyle/>
          <a:p>
            <a:pPr algn="ctr">
              <a:defRPr/>
            </a:pPr>
            <a:r>
              <a:rPr lang="es-ES" sz="3600" cap="all" dirty="0">
                <a:latin typeface="Tahoma" pitchFamily="34" charset="0"/>
                <a:ea typeface="Tahoma" pitchFamily="34" charset="0"/>
                <a:cs typeface="Tahoma" pitchFamily="34" charset="0"/>
              </a:rPr>
              <a:t>	</a:t>
            </a:r>
          </a:p>
        </p:txBody>
      </p:sp>
      <p:sp>
        <p:nvSpPr>
          <p:cNvPr id="8" name="7 CuadroTexto"/>
          <p:cNvSpPr txBox="1"/>
          <p:nvPr/>
        </p:nvSpPr>
        <p:spPr>
          <a:xfrm>
            <a:off x="107950" y="5229225"/>
            <a:ext cx="9217025" cy="708025"/>
          </a:xfrm>
          <a:prstGeom prst="rect">
            <a:avLst/>
          </a:prstGeom>
          <a:noFill/>
        </p:spPr>
        <p:txBody>
          <a:bodyPr>
            <a:spAutoFit/>
          </a:bodyPr>
          <a:lstStyle/>
          <a:p>
            <a:pPr algn="ctr">
              <a:defRPr/>
            </a:pPr>
            <a:r>
              <a:rPr lang="es-ES" b="1" dirty="0">
                <a:effectLst>
                  <a:outerShdw blurRad="38100" dist="38100" dir="2700000" algn="tl">
                    <a:srgbClr val="000000">
                      <a:alpha val="43137"/>
                    </a:srgbClr>
                  </a:outerShdw>
                </a:effectLst>
                <a:latin typeface="Arial" pitchFamily="34" charset="0"/>
                <a:ea typeface="Tahoma" pitchFamily="34" charset="0"/>
                <a:cs typeface="Arial" pitchFamily="34" charset="0"/>
              </a:rPr>
              <a:t>LA NORMALISATION DES PROTOCOLES DE MOBILISATION</a:t>
            </a:r>
            <a:endParaRPr lang="es-ES" sz="2000" b="1" dirty="0">
              <a:effectLst>
                <a:outerShdw blurRad="38100" dist="38100" dir="2700000" algn="tl">
                  <a:srgbClr val="000000">
                    <a:alpha val="43137"/>
                  </a:srgbClr>
                </a:outerShdw>
              </a:effectLst>
              <a:latin typeface="Arial" pitchFamily="34" charset="0"/>
              <a:ea typeface="Tahoma" pitchFamily="34" charset="0"/>
              <a:cs typeface="Arial" pitchFamily="34" charset="0"/>
            </a:endParaRPr>
          </a:p>
          <a:p>
            <a:pPr algn="ctr">
              <a:defRPr/>
            </a:pPr>
            <a:r>
              <a:rPr lang="es-ES" sz="2000" b="1" dirty="0">
                <a:solidFill>
                  <a:srgbClr val="FF0000"/>
                </a:solidFill>
                <a:effectLst>
                  <a:outerShdw blurRad="38100" dist="38100" dir="2700000" algn="tl">
                    <a:srgbClr val="000000">
                      <a:alpha val="43137"/>
                    </a:srgbClr>
                  </a:outerShdw>
                </a:effectLst>
                <a:latin typeface="Arial" pitchFamily="34" charset="0"/>
                <a:ea typeface="Tahoma" pitchFamily="34" charset="0"/>
                <a:cs typeface="Arial" pitchFamily="34" charset="0"/>
              </a:rPr>
              <a:t>“ACCIDENTS DE CIRCULATION”</a:t>
            </a:r>
          </a:p>
        </p:txBody>
      </p:sp>
      <p:sp>
        <p:nvSpPr>
          <p:cNvPr id="9" name="8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a"/>
          <p:cNvGraphicFramePr>
            <a:graphicFrameLocks noGrp="1"/>
          </p:cNvGraphicFramePr>
          <p:nvPr/>
        </p:nvGraphicFramePr>
        <p:xfrm>
          <a:off x="684213" y="1341438"/>
          <a:ext cx="7824837" cy="3327400"/>
        </p:xfrm>
        <a:graphic>
          <a:graphicData uri="http://schemas.openxmlformats.org/drawingml/2006/table">
            <a:tbl>
              <a:tblPr firstRow="1" bandRow="1">
                <a:tableStyleId>{5C22544A-7EE6-4342-B048-85BDC9FD1C3A}</a:tableStyleId>
              </a:tblPr>
              <a:tblGrid>
                <a:gridCol w="6456060"/>
                <a:gridCol w="1368777"/>
              </a:tblGrid>
              <a:tr h="370840">
                <a:tc gridSpan="2">
                  <a:txBody>
                    <a:bodyPr/>
                    <a:lstStyle/>
                    <a:p>
                      <a:pPr algn="ctr"/>
                      <a:r>
                        <a:rPr lang="es-ES" sz="1400" dirty="0" smtClean="0"/>
                        <a:t>RÉSUMER ANNUEL 2013 INTERVENTIONS ACCIDENTS DE CIRCULATION</a:t>
                      </a:r>
                    </a:p>
                    <a:p>
                      <a:pPr algn="ctr"/>
                      <a:r>
                        <a:rPr lang="es-ES" sz="1400" dirty="0" smtClean="0"/>
                        <a:t>CONSORTIUM</a:t>
                      </a:r>
                      <a:r>
                        <a:rPr lang="es-ES" sz="1400" baseline="0" dirty="0" smtClean="0"/>
                        <a:t> DÉPARTEMENTAL POMPIERS DE VALENCIA </a:t>
                      </a:r>
                    </a:p>
                    <a:p>
                      <a:pPr algn="ctr"/>
                      <a:r>
                        <a:rPr lang="es-ES" sz="1400" baseline="0" dirty="0" smtClean="0"/>
                        <a:t>(ESPAGNE)</a:t>
                      </a:r>
                      <a:endParaRPr lang="es-ES" sz="1400" dirty="0"/>
                    </a:p>
                  </a:txBody>
                  <a:tcPr/>
                </a:tc>
                <a:tc hMerge="1">
                  <a:txBody>
                    <a:bodyPr/>
                    <a:lstStyle/>
                    <a:p>
                      <a:endParaRPr lang="es-ES" dirty="0"/>
                    </a:p>
                  </a:txBody>
                  <a:tcPr/>
                </a:tc>
              </a:tr>
              <a:tr h="370840">
                <a:tc>
                  <a:txBody>
                    <a:bodyPr/>
                    <a:lstStyle/>
                    <a:p>
                      <a:r>
                        <a:rPr lang="es-ES" sz="1400" b="1" dirty="0" err="1" smtClean="0">
                          <a:effectLst>
                            <a:outerShdw blurRad="38100" dist="38100" dir="2700000" algn="tl">
                              <a:srgbClr val="000000">
                                <a:alpha val="43137"/>
                              </a:srgbClr>
                            </a:outerShdw>
                          </a:effectLst>
                        </a:rPr>
                        <a:t>Accidents</a:t>
                      </a:r>
                      <a:r>
                        <a:rPr lang="es-ES" sz="1400" b="1" dirty="0" smtClean="0">
                          <a:effectLst>
                            <a:outerShdw blurRad="38100" dist="38100" dir="2700000" algn="tl">
                              <a:srgbClr val="000000">
                                <a:alpha val="43137"/>
                              </a:srgbClr>
                            </a:outerShdw>
                          </a:effectLst>
                        </a:rPr>
                        <a:t> </a:t>
                      </a:r>
                      <a:r>
                        <a:rPr lang="es-ES" sz="1400" b="1" dirty="0" err="1" smtClean="0">
                          <a:effectLst>
                            <a:outerShdw blurRad="38100" dist="38100" dir="2700000" algn="tl">
                              <a:srgbClr val="000000">
                                <a:alpha val="43137"/>
                              </a:srgbClr>
                            </a:outerShdw>
                          </a:effectLst>
                        </a:rPr>
                        <a:t>sans</a:t>
                      </a:r>
                      <a:r>
                        <a:rPr lang="es-ES" sz="1400" b="1" dirty="0" smtClean="0">
                          <a:effectLst>
                            <a:outerShdw blurRad="38100" dist="38100" dir="2700000" algn="tl">
                              <a:srgbClr val="000000">
                                <a:alpha val="43137"/>
                              </a:srgbClr>
                            </a:outerShdw>
                          </a:effectLst>
                        </a:rPr>
                        <a:t> </a:t>
                      </a:r>
                      <a:r>
                        <a:rPr lang="es-ES" sz="1400" b="1" dirty="0" err="1" smtClean="0">
                          <a:effectLst>
                            <a:outerShdw blurRad="38100" dist="38100" dir="2700000" algn="tl">
                              <a:srgbClr val="000000">
                                <a:alpha val="43137"/>
                              </a:srgbClr>
                            </a:outerShdw>
                          </a:effectLst>
                        </a:rPr>
                        <a:t>intervention</a:t>
                      </a:r>
                      <a:endParaRPr lang="es-ES" sz="1400" b="1" dirty="0">
                        <a:effectLst>
                          <a:outerShdw blurRad="38100" dist="38100" dir="2700000" algn="tl">
                            <a:srgbClr val="000000">
                              <a:alpha val="43137"/>
                            </a:srgbClr>
                          </a:outerShdw>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b="1" dirty="0" smtClean="0">
                          <a:solidFill>
                            <a:srgbClr val="B10921"/>
                          </a:solidFill>
                        </a:rPr>
                        <a:t>154</a:t>
                      </a:r>
                      <a:endParaRPr lang="es-ES" b="1" dirty="0">
                        <a:solidFill>
                          <a:srgbClr val="B10921"/>
                        </a:solidFill>
                      </a:endParaRPr>
                    </a:p>
                  </a:txBody>
                  <a:tcPr/>
                </a:tc>
              </a:tr>
              <a:tr h="370840">
                <a:tc>
                  <a:txBody>
                    <a:bodyPr/>
                    <a:lstStyle/>
                    <a:p>
                      <a:r>
                        <a:rPr lang="es-ES" sz="1400" b="1" dirty="0" err="1" smtClean="0">
                          <a:effectLst>
                            <a:outerShdw blurRad="38100" dist="38100" dir="2700000" algn="tl">
                              <a:srgbClr val="000000">
                                <a:alpha val="43137"/>
                              </a:srgbClr>
                            </a:outerShdw>
                          </a:effectLst>
                        </a:rPr>
                        <a:t>Accidents</a:t>
                      </a:r>
                      <a:r>
                        <a:rPr lang="es-ES" sz="1400" b="1" dirty="0" smtClean="0">
                          <a:effectLst>
                            <a:outerShdw blurRad="38100" dist="38100" dir="2700000" algn="tl">
                              <a:srgbClr val="000000">
                                <a:alpha val="43137"/>
                              </a:srgbClr>
                            </a:outerShdw>
                          </a:effectLst>
                        </a:rPr>
                        <a:t> de </a:t>
                      </a:r>
                      <a:r>
                        <a:rPr lang="es-ES" sz="1400" b="1" dirty="0" err="1" smtClean="0">
                          <a:effectLst>
                            <a:outerShdw blurRad="38100" dist="38100" dir="2700000" algn="tl">
                              <a:srgbClr val="000000">
                                <a:alpha val="43137"/>
                              </a:srgbClr>
                            </a:outerShdw>
                          </a:effectLst>
                        </a:rPr>
                        <a:t>circulation</a:t>
                      </a:r>
                      <a:endParaRPr lang="es-ES" sz="1400" b="1" dirty="0">
                        <a:effectLst>
                          <a:outerShdw blurRad="38100" dist="38100" dir="2700000" algn="tl">
                            <a:srgbClr val="000000">
                              <a:alpha val="43137"/>
                            </a:srgbClr>
                          </a:outerShdw>
                        </a:effectLst>
                      </a:endParaRPr>
                    </a:p>
                  </a:txBody>
                  <a:tcPr/>
                </a:tc>
                <a:tc>
                  <a:txBody>
                    <a:bodyPr/>
                    <a:lstStyle/>
                    <a:p>
                      <a:pPr algn="ctr"/>
                      <a:r>
                        <a:rPr lang="es-ES" b="1" dirty="0" smtClean="0">
                          <a:solidFill>
                            <a:srgbClr val="B10921"/>
                          </a:solidFill>
                        </a:rPr>
                        <a:t>722</a:t>
                      </a:r>
                      <a:endParaRPr lang="es-ES" b="1" dirty="0">
                        <a:solidFill>
                          <a:srgbClr val="B10921"/>
                        </a:solidFill>
                      </a:endParaRPr>
                    </a:p>
                  </a:txBody>
                  <a:tcPr/>
                </a:tc>
              </a:tr>
              <a:tr h="370840">
                <a:tc>
                  <a:txBody>
                    <a:bodyPr/>
                    <a:lstStyle/>
                    <a:p>
                      <a:pPr lvl="1">
                        <a:buFont typeface="Wingdings" pitchFamily="2" charset="2"/>
                        <a:buChar char="q"/>
                      </a:pPr>
                      <a:r>
                        <a:rPr lang="es-ES" sz="1400" b="1" dirty="0" smtClean="0">
                          <a:effectLst>
                            <a:outerShdw blurRad="38100" dist="38100" dir="2700000" algn="tl">
                              <a:srgbClr val="000000">
                                <a:alpha val="43137"/>
                              </a:srgbClr>
                            </a:outerShdw>
                          </a:effectLst>
                        </a:rPr>
                        <a:t> </a:t>
                      </a:r>
                      <a:r>
                        <a:rPr lang="es-ES" sz="1400" b="1" dirty="0" err="1" smtClean="0">
                          <a:effectLst>
                            <a:outerShdw blurRad="38100" dist="38100" dir="2700000" algn="tl">
                              <a:srgbClr val="000000">
                                <a:alpha val="43137"/>
                              </a:srgbClr>
                            </a:outerShdw>
                          </a:effectLst>
                        </a:rPr>
                        <a:t>Accidents</a:t>
                      </a:r>
                      <a:r>
                        <a:rPr lang="es-ES" sz="1400" b="1" dirty="0" smtClean="0">
                          <a:effectLst>
                            <a:outerShdw blurRad="38100" dist="38100" dir="2700000" algn="tl">
                              <a:srgbClr val="000000">
                                <a:alpha val="43137"/>
                              </a:srgbClr>
                            </a:outerShdw>
                          </a:effectLst>
                        </a:rPr>
                        <a:t> </a:t>
                      </a:r>
                      <a:r>
                        <a:rPr lang="es-ES" sz="1400" b="1" dirty="0" err="1" smtClean="0">
                          <a:effectLst>
                            <a:outerShdw blurRad="38100" dist="38100" dir="2700000" algn="tl">
                              <a:srgbClr val="000000">
                                <a:alpha val="43137"/>
                              </a:srgbClr>
                            </a:outerShdw>
                          </a:effectLst>
                        </a:rPr>
                        <a:t>sans</a:t>
                      </a:r>
                      <a:r>
                        <a:rPr lang="es-ES" sz="1400" b="1" dirty="0" smtClean="0">
                          <a:effectLst>
                            <a:outerShdw blurRad="38100" dist="38100" dir="2700000" algn="tl">
                              <a:srgbClr val="000000">
                                <a:alpha val="43137"/>
                              </a:srgbClr>
                            </a:outerShdw>
                          </a:effectLst>
                        </a:rPr>
                        <a:t> </a:t>
                      </a:r>
                      <a:r>
                        <a:rPr lang="es-ES" sz="1400" b="1" dirty="0" err="1" smtClean="0">
                          <a:effectLst>
                            <a:outerShdw blurRad="38100" dist="38100" dir="2700000" algn="tl">
                              <a:srgbClr val="000000">
                                <a:alpha val="43137"/>
                              </a:srgbClr>
                            </a:outerShdw>
                          </a:effectLst>
                        </a:rPr>
                        <a:t>incarcéré</a:t>
                      </a:r>
                      <a:r>
                        <a:rPr lang="es-ES" sz="1400" b="1" dirty="0" smtClean="0">
                          <a:effectLst>
                            <a:outerShdw blurRad="38100" dist="38100" dir="2700000" algn="tl">
                              <a:srgbClr val="000000">
                                <a:alpha val="43137"/>
                              </a:srgbClr>
                            </a:outerShdw>
                          </a:effectLst>
                        </a:rPr>
                        <a:t> (</a:t>
                      </a:r>
                      <a:r>
                        <a:rPr lang="es-ES" sz="1400" b="1" dirty="0" err="1" smtClean="0">
                          <a:effectLst>
                            <a:outerShdw blurRad="38100" dist="38100" dir="2700000" algn="tl">
                              <a:srgbClr val="000000">
                                <a:alpha val="43137"/>
                              </a:srgbClr>
                            </a:outerShdw>
                          </a:effectLst>
                        </a:rPr>
                        <a:t>nettoyage</a:t>
                      </a:r>
                      <a:r>
                        <a:rPr lang="es-ES" sz="1400" b="1" dirty="0" smtClean="0">
                          <a:effectLst>
                            <a:outerShdw blurRad="38100" dist="38100" dir="2700000" algn="tl">
                              <a:srgbClr val="000000">
                                <a:alpha val="43137"/>
                              </a:srgbClr>
                            </a:outerShdw>
                          </a:effectLst>
                        </a:rPr>
                        <a:t> de la </a:t>
                      </a:r>
                      <a:r>
                        <a:rPr lang="es-ES" sz="1400" b="1" dirty="0" err="1" smtClean="0">
                          <a:effectLst>
                            <a:outerShdw blurRad="38100" dist="38100" dir="2700000" algn="tl">
                              <a:srgbClr val="000000">
                                <a:alpha val="43137"/>
                              </a:srgbClr>
                            </a:outerShdw>
                          </a:effectLst>
                        </a:rPr>
                        <a:t>chaussée</a:t>
                      </a:r>
                      <a:r>
                        <a:rPr lang="es-ES" sz="1400" b="1" dirty="0" smtClean="0">
                          <a:effectLst>
                            <a:outerShdw blurRad="38100" dist="38100" dir="2700000" algn="tl">
                              <a:srgbClr val="000000">
                                <a:alpha val="43137"/>
                              </a:srgbClr>
                            </a:outerShdw>
                          </a:effectLst>
                        </a:rPr>
                        <a:t>, etc.)</a:t>
                      </a:r>
                      <a:endParaRPr lang="es-ES" sz="1400" b="1" dirty="0">
                        <a:effectLst>
                          <a:outerShdw blurRad="38100" dist="38100" dir="2700000" algn="tl">
                            <a:srgbClr val="000000">
                              <a:alpha val="43137"/>
                            </a:srgbClr>
                          </a:outerShdw>
                        </a:effectLst>
                      </a:endParaRPr>
                    </a:p>
                  </a:txBody>
                  <a:tcPr/>
                </a:tc>
                <a:tc>
                  <a:txBody>
                    <a:bodyPr/>
                    <a:lstStyle/>
                    <a:p>
                      <a:pPr algn="ctr"/>
                      <a:r>
                        <a:rPr lang="es-ES" b="1" dirty="0" smtClean="0">
                          <a:solidFill>
                            <a:srgbClr val="B10921"/>
                          </a:solidFill>
                        </a:rPr>
                        <a:t>512</a:t>
                      </a:r>
                      <a:endParaRPr lang="es-ES" b="1" dirty="0">
                        <a:solidFill>
                          <a:srgbClr val="B10921"/>
                        </a:solidFill>
                      </a:endParaRPr>
                    </a:p>
                  </a:txBody>
                  <a:tcPr/>
                </a:tc>
              </a:tr>
              <a:tr h="370840">
                <a:tc>
                  <a:txBody>
                    <a:bodyPr/>
                    <a:lstStyle/>
                    <a:p>
                      <a:pPr lvl="1">
                        <a:buFont typeface="Wingdings" pitchFamily="2" charset="2"/>
                        <a:buChar char="q"/>
                      </a:pPr>
                      <a:r>
                        <a:rPr lang="es-ES" sz="1400" b="1" dirty="0" smtClean="0">
                          <a:effectLst>
                            <a:outerShdw blurRad="38100" dist="38100" dir="2700000" algn="tl">
                              <a:srgbClr val="000000">
                                <a:alpha val="43137"/>
                              </a:srgbClr>
                            </a:outerShdw>
                          </a:effectLst>
                        </a:rPr>
                        <a:t> </a:t>
                      </a:r>
                      <a:r>
                        <a:rPr lang="es-ES" sz="1400" b="1" dirty="0" err="1" smtClean="0">
                          <a:effectLst>
                            <a:outerShdw blurRad="38100" dist="38100" dir="2700000" algn="tl">
                              <a:srgbClr val="000000">
                                <a:alpha val="43137"/>
                              </a:srgbClr>
                            </a:outerShdw>
                          </a:effectLst>
                        </a:rPr>
                        <a:t>Accidents</a:t>
                      </a:r>
                      <a:r>
                        <a:rPr lang="es-ES" sz="1400" b="1" dirty="0" smtClean="0">
                          <a:effectLst>
                            <a:outerShdw blurRad="38100" dist="38100" dir="2700000" algn="tl">
                              <a:srgbClr val="000000">
                                <a:alpha val="43137"/>
                              </a:srgbClr>
                            </a:outerShdw>
                          </a:effectLst>
                        </a:rPr>
                        <a:t> de </a:t>
                      </a:r>
                      <a:r>
                        <a:rPr lang="es-ES" sz="1400" b="1" dirty="0" err="1" smtClean="0">
                          <a:effectLst>
                            <a:outerShdw blurRad="38100" dist="38100" dir="2700000" algn="tl">
                              <a:srgbClr val="000000">
                                <a:alpha val="43137"/>
                              </a:srgbClr>
                            </a:outerShdw>
                          </a:effectLst>
                        </a:rPr>
                        <a:t>circulation</a:t>
                      </a:r>
                      <a:r>
                        <a:rPr lang="es-ES" sz="1400" b="1" baseline="0" dirty="0" smtClean="0">
                          <a:effectLst>
                            <a:outerShdw blurRad="38100" dist="38100" dir="2700000" algn="tl">
                              <a:srgbClr val="000000">
                                <a:alpha val="43137"/>
                              </a:srgbClr>
                            </a:outerShdw>
                          </a:effectLst>
                        </a:rPr>
                        <a:t> </a:t>
                      </a:r>
                      <a:r>
                        <a:rPr lang="es-ES" sz="1400" b="1" baseline="0" dirty="0" err="1" smtClean="0">
                          <a:effectLst>
                            <a:outerShdw blurRad="38100" dist="38100" dir="2700000" algn="tl">
                              <a:srgbClr val="000000">
                                <a:alpha val="43137"/>
                              </a:srgbClr>
                            </a:outerShdw>
                          </a:effectLst>
                        </a:rPr>
                        <a:t>léger</a:t>
                      </a:r>
                      <a:r>
                        <a:rPr lang="es-ES" sz="1400" b="1" baseline="0" dirty="0" smtClean="0">
                          <a:effectLst>
                            <a:outerShdw blurRad="38100" dist="38100" dir="2700000" algn="tl">
                              <a:srgbClr val="000000">
                                <a:alpha val="43137"/>
                              </a:srgbClr>
                            </a:outerShdw>
                          </a:effectLst>
                        </a:rPr>
                        <a:t> ( 1 </a:t>
                      </a:r>
                      <a:r>
                        <a:rPr lang="es-ES" sz="1400" b="1" baseline="0" dirty="0" err="1" smtClean="0">
                          <a:effectLst>
                            <a:outerShdw blurRad="38100" dist="38100" dir="2700000" algn="tl">
                              <a:srgbClr val="000000">
                                <a:alpha val="43137"/>
                              </a:srgbClr>
                            </a:outerShdw>
                          </a:effectLst>
                        </a:rPr>
                        <a:t>incarcéré</a:t>
                      </a:r>
                      <a:r>
                        <a:rPr lang="es-ES" sz="1400" b="1" baseline="0" dirty="0" smtClean="0">
                          <a:effectLst>
                            <a:outerShdw blurRad="38100" dist="38100" dir="2700000" algn="tl">
                              <a:srgbClr val="000000">
                                <a:alpha val="43137"/>
                              </a:srgbClr>
                            </a:outerShdw>
                          </a:effectLst>
                        </a:rPr>
                        <a:t>)</a:t>
                      </a:r>
                      <a:endParaRPr lang="es-ES" sz="1400" b="1" dirty="0">
                        <a:effectLst>
                          <a:outerShdw blurRad="38100" dist="38100" dir="2700000" algn="tl">
                            <a:srgbClr val="000000">
                              <a:alpha val="43137"/>
                            </a:srgbClr>
                          </a:outerShdw>
                        </a:effectLst>
                      </a:endParaRPr>
                    </a:p>
                  </a:txBody>
                  <a:tcPr/>
                </a:tc>
                <a:tc>
                  <a:txBody>
                    <a:bodyPr/>
                    <a:lstStyle/>
                    <a:p>
                      <a:pPr algn="ctr"/>
                      <a:r>
                        <a:rPr lang="es-ES" b="1" dirty="0" smtClean="0">
                          <a:solidFill>
                            <a:srgbClr val="B10921"/>
                          </a:solidFill>
                        </a:rPr>
                        <a:t>203</a:t>
                      </a:r>
                      <a:endParaRPr lang="es-ES" b="1" dirty="0">
                        <a:solidFill>
                          <a:srgbClr val="B10921"/>
                        </a:solidFill>
                      </a:endParaRPr>
                    </a:p>
                  </a:txBody>
                  <a:tcPr/>
                </a:tc>
              </a:tr>
              <a:tr h="370840">
                <a:tc>
                  <a:txBody>
                    <a:bodyPr/>
                    <a:lstStyle/>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lang="es-ES" sz="1400" b="1" dirty="0" smtClean="0">
                          <a:effectLst>
                            <a:outerShdw blurRad="38100" dist="38100" dir="2700000" algn="tl">
                              <a:srgbClr val="000000">
                                <a:alpha val="43137"/>
                              </a:srgbClr>
                            </a:outerShdw>
                          </a:effectLst>
                        </a:rPr>
                        <a:t> </a:t>
                      </a:r>
                      <a:r>
                        <a:rPr lang="es-ES" sz="1400" b="1" dirty="0" err="1" smtClean="0">
                          <a:effectLst>
                            <a:outerShdw blurRad="38100" dist="38100" dir="2700000" algn="tl">
                              <a:srgbClr val="000000">
                                <a:alpha val="43137"/>
                              </a:srgbClr>
                            </a:outerShdw>
                          </a:effectLst>
                        </a:rPr>
                        <a:t>Accidents</a:t>
                      </a:r>
                      <a:r>
                        <a:rPr lang="es-ES" sz="1400" b="1" dirty="0" smtClean="0">
                          <a:effectLst>
                            <a:outerShdw blurRad="38100" dist="38100" dir="2700000" algn="tl">
                              <a:srgbClr val="000000">
                                <a:alpha val="43137"/>
                              </a:srgbClr>
                            </a:outerShdw>
                          </a:effectLst>
                        </a:rPr>
                        <a:t> de </a:t>
                      </a:r>
                      <a:r>
                        <a:rPr lang="es-ES" sz="1400" b="1" dirty="0" err="1" smtClean="0">
                          <a:effectLst>
                            <a:outerShdw blurRad="38100" dist="38100" dir="2700000" algn="tl">
                              <a:srgbClr val="000000">
                                <a:alpha val="43137"/>
                              </a:srgbClr>
                            </a:outerShdw>
                          </a:effectLst>
                        </a:rPr>
                        <a:t>circulation</a:t>
                      </a:r>
                      <a:r>
                        <a:rPr lang="es-ES" sz="1400" b="1" baseline="0" dirty="0" smtClean="0">
                          <a:effectLst>
                            <a:outerShdw blurRad="38100" dist="38100" dir="2700000" algn="tl">
                              <a:srgbClr val="000000">
                                <a:alpha val="43137"/>
                              </a:srgbClr>
                            </a:outerShdw>
                          </a:effectLst>
                        </a:rPr>
                        <a:t> grave (&gt; 1 </a:t>
                      </a:r>
                      <a:r>
                        <a:rPr lang="es-ES" sz="1400" b="1" baseline="0" dirty="0" err="1" smtClean="0">
                          <a:effectLst>
                            <a:outerShdw blurRad="38100" dist="38100" dir="2700000" algn="tl">
                              <a:srgbClr val="000000">
                                <a:alpha val="43137"/>
                              </a:srgbClr>
                            </a:outerShdw>
                          </a:effectLst>
                        </a:rPr>
                        <a:t>incarcéré</a:t>
                      </a:r>
                      <a:r>
                        <a:rPr lang="es-ES" sz="1400" b="1" baseline="0" dirty="0" smtClean="0">
                          <a:effectLst>
                            <a:outerShdw blurRad="38100" dist="38100" dir="2700000" algn="tl">
                              <a:srgbClr val="000000">
                                <a:alpha val="43137"/>
                              </a:srgbClr>
                            </a:outerShdw>
                          </a:effectLst>
                        </a:rPr>
                        <a:t>)</a:t>
                      </a:r>
                      <a:endParaRPr lang="es-ES" sz="1400" b="1" dirty="0">
                        <a:effectLst>
                          <a:outerShdw blurRad="38100" dist="38100" dir="2700000" algn="tl">
                            <a:srgbClr val="000000">
                              <a:alpha val="43137"/>
                            </a:srgbClr>
                          </a:outerShdw>
                        </a:effectLst>
                      </a:endParaRPr>
                    </a:p>
                  </a:txBody>
                  <a:tcPr/>
                </a:tc>
                <a:tc>
                  <a:txBody>
                    <a:bodyPr/>
                    <a:lstStyle/>
                    <a:p>
                      <a:pPr algn="ctr"/>
                      <a:r>
                        <a:rPr lang="es-ES" b="1" dirty="0" smtClean="0">
                          <a:solidFill>
                            <a:srgbClr val="B10921"/>
                          </a:solidFill>
                        </a:rPr>
                        <a:t>4</a:t>
                      </a:r>
                      <a:endParaRPr lang="es-ES" b="1" dirty="0">
                        <a:solidFill>
                          <a:srgbClr val="B10921"/>
                        </a:solidFill>
                      </a:endParaRPr>
                    </a:p>
                  </a:txBody>
                  <a:tcPr/>
                </a:tc>
              </a:tr>
              <a:tr h="370840">
                <a:tc>
                  <a:txBody>
                    <a:bodyPr/>
                    <a:lstStyle/>
                    <a:p>
                      <a:pPr lvl="1">
                        <a:buFont typeface="Wingdings" pitchFamily="2" charset="2"/>
                        <a:buChar char="q"/>
                      </a:pPr>
                      <a:r>
                        <a:rPr lang="es-ES" sz="1400" b="1" dirty="0" smtClean="0">
                          <a:effectLst>
                            <a:outerShdw blurRad="38100" dist="38100" dir="2700000" algn="tl">
                              <a:srgbClr val="000000">
                                <a:alpha val="43137"/>
                              </a:srgbClr>
                            </a:outerShdw>
                          </a:effectLst>
                        </a:rPr>
                        <a:t> </a:t>
                      </a:r>
                      <a:r>
                        <a:rPr lang="es-ES" sz="1400" b="1" dirty="0" err="1" smtClean="0">
                          <a:effectLst>
                            <a:outerShdw blurRad="38100" dist="38100" dir="2700000" algn="tl">
                              <a:srgbClr val="000000">
                                <a:alpha val="43137"/>
                              </a:srgbClr>
                            </a:outerShdw>
                          </a:effectLst>
                        </a:rPr>
                        <a:t>Accidents</a:t>
                      </a:r>
                      <a:r>
                        <a:rPr lang="es-ES" sz="1400" b="1" dirty="0" smtClean="0">
                          <a:effectLst>
                            <a:outerShdw blurRad="38100" dist="38100" dir="2700000" algn="tl">
                              <a:srgbClr val="000000">
                                <a:alpha val="43137"/>
                              </a:srgbClr>
                            </a:outerShdw>
                          </a:effectLst>
                        </a:rPr>
                        <a:t> de </a:t>
                      </a:r>
                      <a:r>
                        <a:rPr lang="es-ES" sz="1400" b="1" dirty="0" err="1" smtClean="0">
                          <a:effectLst>
                            <a:outerShdw blurRad="38100" dist="38100" dir="2700000" algn="tl">
                              <a:srgbClr val="000000">
                                <a:alpha val="43137"/>
                              </a:srgbClr>
                            </a:outerShdw>
                          </a:effectLst>
                        </a:rPr>
                        <a:t>circulation</a:t>
                      </a:r>
                      <a:r>
                        <a:rPr lang="es-ES" sz="1400" b="1" baseline="0" dirty="0" smtClean="0">
                          <a:effectLst>
                            <a:outerShdw blurRad="38100" dist="38100" dir="2700000" algn="tl">
                              <a:srgbClr val="000000">
                                <a:alpha val="43137"/>
                              </a:srgbClr>
                            </a:outerShdw>
                          </a:effectLst>
                        </a:rPr>
                        <a:t> </a:t>
                      </a:r>
                      <a:r>
                        <a:rPr lang="es-ES" sz="1400" b="1" baseline="0" dirty="0" err="1" smtClean="0">
                          <a:effectLst>
                            <a:outerShdw blurRad="38100" dist="38100" dir="2700000" algn="tl">
                              <a:srgbClr val="000000">
                                <a:alpha val="43137"/>
                              </a:srgbClr>
                            </a:outerShdw>
                          </a:effectLst>
                        </a:rPr>
                        <a:t>Produits</a:t>
                      </a:r>
                      <a:r>
                        <a:rPr lang="es-ES" sz="1400" b="1" baseline="0" dirty="0" smtClean="0">
                          <a:effectLst>
                            <a:outerShdw blurRad="38100" dist="38100" dir="2700000" algn="tl">
                              <a:srgbClr val="000000">
                                <a:alpha val="43137"/>
                              </a:srgbClr>
                            </a:outerShdw>
                          </a:effectLst>
                        </a:rPr>
                        <a:t> </a:t>
                      </a:r>
                      <a:r>
                        <a:rPr lang="es-ES" sz="1400" b="1" baseline="0" dirty="0" err="1" smtClean="0">
                          <a:effectLst>
                            <a:outerShdw blurRad="38100" dist="38100" dir="2700000" algn="tl">
                              <a:srgbClr val="000000">
                                <a:alpha val="43137"/>
                              </a:srgbClr>
                            </a:outerShdw>
                          </a:effectLst>
                        </a:rPr>
                        <a:t>Chimiques</a:t>
                      </a:r>
                      <a:r>
                        <a:rPr lang="es-ES" sz="1400" b="1" baseline="0" dirty="0" smtClean="0">
                          <a:effectLst>
                            <a:outerShdw blurRad="38100" dist="38100" dir="2700000" algn="tl">
                              <a:srgbClr val="000000">
                                <a:alpha val="43137"/>
                              </a:srgbClr>
                            </a:outerShdw>
                          </a:effectLst>
                        </a:rPr>
                        <a:t> </a:t>
                      </a:r>
                      <a:r>
                        <a:rPr lang="es-ES" sz="1400" b="1" baseline="0" dirty="0" err="1" smtClean="0">
                          <a:effectLst>
                            <a:outerShdw blurRad="38100" dist="38100" dir="2700000" algn="tl">
                              <a:srgbClr val="000000">
                                <a:alpha val="43137"/>
                              </a:srgbClr>
                            </a:outerShdw>
                          </a:effectLst>
                        </a:rPr>
                        <a:t>jusqu´á</a:t>
                      </a:r>
                      <a:r>
                        <a:rPr lang="es-ES" sz="1400" b="1" baseline="0" dirty="0" smtClean="0">
                          <a:effectLst>
                            <a:outerShdw blurRad="38100" dist="38100" dir="2700000" algn="tl">
                              <a:srgbClr val="000000">
                                <a:alpha val="43137"/>
                              </a:srgbClr>
                            </a:outerShdw>
                          </a:effectLst>
                        </a:rPr>
                        <a:t> </a:t>
                      </a:r>
                      <a:r>
                        <a:rPr lang="es-ES" sz="1400" b="1" baseline="0" dirty="0" err="1" smtClean="0">
                          <a:effectLst>
                            <a:outerShdw blurRad="38100" dist="38100" dir="2700000" algn="tl">
                              <a:srgbClr val="000000">
                                <a:alpha val="43137"/>
                              </a:srgbClr>
                            </a:outerShdw>
                          </a:effectLst>
                        </a:rPr>
                        <a:t>Niveau</a:t>
                      </a:r>
                      <a:r>
                        <a:rPr lang="es-ES" sz="1400" b="1" baseline="0" dirty="0" smtClean="0">
                          <a:effectLst>
                            <a:outerShdw blurRad="38100" dist="38100" dir="2700000" algn="tl">
                              <a:srgbClr val="000000">
                                <a:alpha val="43137"/>
                              </a:srgbClr>
                            </a:outerShdw>
                          </a:effectLst>
                        </a:rPr>
                        <a:t> 4</a:t>
                      </a:r>
                      <a:endParaRPr lang="es-ES" sz="1400" b="1" dirty="0">
                        <a:effectLst>
                          <a:outerShdw blurRad="38100" dist="38100" dir="2700000" algn="tl">
                            <a:srgbClr val="000000">
                              <a:alpha val="43137"/>
                            </a:srgbClr>
                          </a:outerShdw>
                        </a:effectLst>
                      </a:endParaRPr>
                    </a:p>
                  </a:txBody>
                  <a:tcPr/>
                </a:tc>
                <a:tc>
                  <a:txBody>
                    <a:bodyPr/>
                    <a:lstStyle/>
                    <a:p>
                      <a:pPr algn="ctr"/>
                      <a:r>
                        <a:rPr lang="es-ES" b="1" dirty="0" smtClean="0">
                          <a:solidFill>
                            <a:srgbClr val="B10921"/>
                          </a:solidFill>
                        </a:rPr>
                        <a:t>3</a:t>
                      </a:r>
                      <a:endParaRPr lang="es-ES" b="1" dirty="0">
                        <a:solidFill>
                          <a:srgbClr val="B10921"/>
                        </a:solidFill>
                      </a:endParaRPr>
                    </a:p>
                  </a:txBody>
                  <a:tcPr/>
                </a:tc>
              </a:tr>
              <a:tr h="370840">
                <a:tc>
                  <a:txBody>
                    <a:bodyPr/>
                    <a:lstStyle/>
                    <a:p>
                      <a:pPr lvl="1">
                        <a:buFont typeface="Wingdings" pitchFamily="2" charset="2"/>
                        <a:buChar char="q"/>
                      </a:pPr>
                      <a:r>
                        <a:rPr lang="es-ES" sz="1400" b="1" dirty="0" smtClean="0">
                          <a:effectLst>
                            <a:outerShdw blurRad="38100" dist="38100" dir="2700000" algn="tl">
                              <a:srgbClr val="000000">
                                <a:alpha val="43137"/>
                              </a:srgbClr>
                            </a:outerShdw>
                          </a:effectLst>
                        </a:rPr>
                        <a:t> Grand </a:t>
                      </a:r>
                      <a:r>
                        <a:rPr lang="es-ES" sz="1400" b="1" dirty="0" err="1" smtClean="0">
                          <a:effectLst>
                            <a:outerShdw blurRad="38100" dist="38100" dir="2700000" algn="tl">
                              <a:srgbClr val="000000">
                                <a:alpha val="43137"/>
                              </a:srgbClr>
                            </a:outerShdw>
                          </a:effectLst>
                        </a:rPr>
                        <a:t>accident</a:t>
                      </a:r>
                      <a:r>
                        <a:rPr lang="es-ES" sz="1400" b="1" baseline="0" dirty="0" smtClean="0">
                          <a:effectLst>
                            <a:outerShdw blurRad="38100" dist="38100" dir="2700000" algn="tl">
                              <a:srgbClr val="000000">
                                <a:alpha val="43137"/>
                              </a:srgbClr>
                            </a:outerShdw>
                          </a:effectLst>
                        </a:rPr>
                        <a:t> de </a:t>
                      </a:r>
                      <a:r>
                        <a:rPr lang="es-ES" sz="1400" b="1" baseline="0" dirty="0" err="1" smtClean="0">
                          <a:effectLst>
                            <a:outerShdw blurRad="38100" dist="38100" dir="2700000" algn="tl">
                              <a:srgbClr val="000000">
                                <a:alpha val="43137"/>
                              </a:srgbClr>
                            </a:outerShdw>
                          </a:effectLst>
                        </a:rPr>
                        <a:t>circulation</a:t>
                      </a:r>
                      <a:endParaRPr lang="es-ES" sz="1400" b="1" dirty="0">
                        <a:effectLst>
                          <a:outerShdw blurRad="38100" dist="38100" dir="2700000" algn="tl">
                            <a:srgbClr val="000000">
                              <a:alpha val="43137"/>
                            </a:srgbClr>
                          </a:outerShdw>
                        </a:effectLst>
                      </a:endParaRPr>
                    </a:p>
                  </a:txBody>
                  <a:tcPr/>
                </a:tc>
                <a:tc>
                  <a:txBody>
                    <a:bodyPr/>
                    <a:lstStyle/>
                    <a:p>
                      <a:pPr algn="ctr"/>
                      <a:r>
                        <a:rPr lang="es-ES" b="1" dirty="0" smtClean="0">
                          <a:solidFill>
                            <a:srgbClr val="B10921"/>
                          </a:solidFill>
                        </a:rPr>
                        <a:t>0</a:t>
                      </a:r>
                      <a:endParaRPr lang="es-ES" b="1" dirty="0">
                        <a:solidFill>
                          <a:srgbClr val="B10921"/>
                        </a:solidFill>
                      </a:endParaRPr>
                    </a:p>
                  </a:txBody>
                  <a:tcPr/>
                </a:tc>
              </a:tr>
            </a:tbl>
          </a:graphicData>
        </a:graphic>
      </p:graphicFrame>
      <p:sp>
        <p:nvSpPr>
          <p:cNvPr id="10" name="9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547813" y="836613"/>
            <a:ext cx="7159625" cy="5119687"/>
          </a:xfrm>
          <a:prstGeom prst="rect">
            <a:avLst/>
          </a:prstGeom>
          <a:noFill/>
          <a:ln w="9525">
            <a:noFill/>
            <a:miter lim="800000"/>
            <a:headEnd/>
            <a:tailEnd/>
          </a:ln>
        </p:spPr>
      </p:pic>
      <p:sp>
        <p:nvSpPr>
          <p:cNvPr id="7" name="6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8888" y="908050"/>
            <a:ext cx="6692900" cy="4370388"/>
          </a:xfrm>
          <a:prstGeom prst="rect">
            <a:avLst/>
          </a:prstGeom>
          <a:ln>
            <a:noFill/>
          </a:ln>
          <a:effectLst>
            <a:outerShdw blurRad="292100" dist="139700" dir="2700000" algn="tl" rotWithShape="0">
              <a:srgbClr val="333333">
                <a:alpha val="65000"/>
              </a:srgbClr>
            </a:outerShdw>
          </a:effectLst>
        </p:spPr>
      </p:pic>
      <p:sp>
        <p:nvSpPr>
          <p:cNvPr id="7" name="6 CuadroTexto"/>
          <p:cNvSpPr txBox="1"/>
          <p:nvPr/>
        </p:nvSpPr>
        <p:spPr>
          <a:xfrm>
            <a:off x="0" y="5300663"/>
            <a:ext cx="9217025" cy="708025"/>
          </a:xfrm>
          <a:prstGeom prst="rect">
            <a:avLst/>
          </a:prstGeom>
          <a:noFill/>
        </p:spPr>
        <p:txBody>
          <a:bodyPr>
            <a:spAutoFit/>
          </a:bodyPr>
          <a:lstStyle/>
          <a:p>
            <a:pPr algn="ctr">
              <a:defRPr/>
            </a:pPr>
            <a:r>
              <a:rPr lang="es-ES" sz="2000" b="1" dirty="0">
                <a:effectLst>
                  <a:outerShdw blurRad="38100" dist="38100" dir="2700000" algn="tl">
                    <a:srgbClr val="000000">
                      <a:alpha val="43137"/>
                    </a:srgbClr>
                  </a:outerShdw>
                </a:effectLst>
                <a:latin typeface="Arial" pitchFamily="34" charset="0"/>
                <a:ea typeface="Tahoma" pitchFamily="34" charset="0"/>
                <a:cs typeface="Arial" pitchFamily="34" charset="0"/>
              </a:rPr>
              <a:t>LA NORMALISATION DES OUTILS DISPONIBLES POUR </a:t>
            </a:r>
          </a:p>
          <a:p>
            <a:pPr algn="ctr">
              <a:defRPr/>
            </a:pPr>
            <a:r>
              <a:rPr lang="es-ES" sz="2000" b="1" dirty="0">
                <a:effectLst>
                  <a:outerShdw blurRad="38100" dist="38100" dir="2700000" algn="tl">
                    <a:srgbClr val="000000">
                      <a:alpha val="43137"/>
                    </a:srgbClr>
                  </a:outerShdw>
                </a:effectLst>
                <a:latin typeface="Arial" pitchFamily="34" charset="0"/>
                <a:ea typeface="Tahoma" pitchFamily="34" charset="0"/>
                <a:cs typeface="Arial" pitchFamily="34" charset="0"/>
              </a:rPr>
              <a:t>ACCIDENTS DE CIRCULATION </a:t>
            </a:r>
          </a:p>
        </p:txBody>
      </p:sp>
      <p:sp>
        <p:nvSpPr>
          <p:cNvPr id="8" name="7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611188" y="1068388"/>
            <a:ext cx="7632700" cy="4371975"/>
          </a:xfrm>
          <a:prstGeom prst="rect">
            <a:avLst/>
          </a:prstGeom>
          <a:noFill/>
          <a:ln w="9525">
            <a:noFill/>
            <a:miter lim="800000"/>
            <a:headEnd/>
            <a:tailEnd/>
          </a:ln>
        </p:spPr>
        <p:txBody>
          <a:bodyPr anchor="ctr">
            <a:spAutoFit/>
          </a:bodyPr>
          <a:lstStyle/>
          <a:p>
            <a:pPr algn="just">
              <a:lnSpc>
                <a:spcPts val="2000"/>
              </a:lnSpc>
            </a:pPr>
            <a:r>
              <a:rPr lang="es-ES" sz="1400"/>
              <a:t>En 2004, une équipe de pompiers du CS de Gandía</a:t>
            </a:r>
            <a:r>
              <a:rPr lang="fr-BE" sz="1400"/>
              <a:t> commence personnellement </a:t>
            </a:r>
            <a:r>
              <a:rPr lang="es-ES" sz="1400"/>
              <a:t>á participé</a:t>
            </a:r>
            <a:r>
              <a:rPr lang="fr-CI" sz="1400"/>
              <a:t> au</a:t>
            </a:r>
            <a:r>
              <a:rPr lang="fr-FR" sz="1400"/>
              <a:t> championnat </a:t>
            </a:r>
            <a:r>
              <a:rPr lang="es-ES" sz="1400"/>
              <a:t>d´Espagne du WRC (World Rescue Challenge) avec de</a:t>
            </a:r>
            <a:r>
              <a:rPr lang="fr-CM" sz="1400"/>
              <a:t> très</a:t>
            </a:r>
            <a:r>
              <a:rPr lang="es-ES" sz="1400"/>
              <a:t> bons</a:t>
            </a:r>
            <a:r>
              <a:rPr lang="fr-CM" sz="1400"/>
              <a:t> résultats</a:t>
            </a:r>
            <a:r>
              <a:rPr lang="es-ES" sz="1400"/>
              <a:t>,</a:t>
            </a:r>
            <a:r>
              <a:rPr lang="fr-FR" sz="1400"/>
              <a:t> tant</a:t>
            </a:r>
            <a:r>
              <a:rPr lang="fr-BE" sz="1400"/>
              <a:t> nationaux </a:t>
            </a:r>
            <a:r>
              <a:rPr lang="es-ES" sz="1400"/>
              <a:t>comme</a:t>
            </a:r>
            <a:r>
              <a:rPr lang="fr-LU" sz="1400"/>
              <a:t> internationaux</a:t>
            </a:r>
            <a:r>
              <a:rPr lang="es-ES" sz="1400"/>
              <a:t>. Cela a</a:t>
            </a:r>
            <a:r>
              <a:rPr lang="fr-CI" sz="1400"/>
              <a:t> fait </a:t>
            </a:r>
            <a:r>
              <a:rPr lang="fr-FR" sz="1400"/>
              <a:t>parler</a:t>
            </a:r>
            <a:r>
              <a:rPr lang="es-ES" sz="1400"/>
              <a:t> à</a:t>
            </a:r>
            <a:r>
              <a:rPr lang="fr-FR" sz="1400"/>
              <a:t> leur sujet</a:t>
            </a:r>
            <a:r>
              <a:rPr lang="es-ES" sz="1400"/>
              <a:t> dans les</a:t>
            </a:r>
            <a:r>
              <a:rPr lang="fr-BE" sz="1400"/>
              <a:t> journaux</a:t>
            </a:r>
            <a:r>
              <a:rPr lang="es-ES" sz="1400"/>
              <a:t>,</a:t>
            </a:r>
            <a:r>
              <a:rPr lang="fr-BE" sz="1400"/>
              <a:t> attirant</a:t>
            </a:r>
            <a:r>
              <a:rPr lang="fr-FR" sz="1400"/>
              <a:t> l'attention</a:t>
            </a:r>
            <a:r>
              <a:rPr lang="es-ES" sz="1400"/>
              <a:t> de nos</a:t>
            </a:r>
            <a:r>
              <a:rPr lang="fr-WINDIES" sz="1400"/>
              <a:t> politiciens</a:t>
            </a:r>
            <a:r>
              <a:rPr lang="es-ES" sz="1400"/>
              <a:t>,</a:t>
            </a:r>
            <a:r>
              <a:rPr lang="fr-CA" sz="1400"/>
              <a:t> ceci</a:t>
            </a:r>
            <a:r>
              <a:rPr lang="es-ES" sz="1400"/>
              <a:t> se sont</a:t>
            </a:r>
            <a:r>
              <a:rPr lang="fr-CI" sz="1400"/>
              <a:t> intéréssé</a:t>
            </a:r>
            <a:r>
              <a:rPr lang="fr-LU" sz="1400"/>
              <a:t> au</a:t>
            </a:r>
            <a:r>
              <a:rPr lang="es-ES" sz="1400"/>
              <a:t> sujet</a:t>
            </a:r>
            <a:r>
              <a:rPr lang="fr-CD" sz="1400"/>
              <a:t> vue</a:t>
            </a:r>
            <a:r>
              <a:rPr lang="fr-LU" sz="1400"/>
              <a:t> qu´ils</a:t>
            </a:r>
            <a:r>
              <a:rPr lang="fr-CM" sz="1400"/>
              <a:t> pouvaient </a:t>
            </a:r>
            <a:r>
              <a:rPr lang="es-ES" sz="1400"/>
              <a:t>en</a:t>
            </a:r>
            <a:r>
              <a:rPr lang="fr-CA" sz="1400"/>
              <a:t> profiter</a:t>
            </a:r>
            <a:r>
              <a:rPr lang="es-ES" sz="1400"/>
              <a:t> pour sortir dans la</a:t>
            </a:r>
            <a:r>
              <a:rPr lang="fr-BE" sz="1400"/>
              <a:t> photo</a:t>
            </a:r>
            <a:r>
              <a:rPr lang="es-ES" sz="1400"/>
              <a:t>,</a:t>
            </a:r>
            <a:r>
              <a:rPr lang="fr-BE" sz="1400"/>
              <a:t> télévision</a:t>
            </a:r>
            <a:r>
              <a:rPr lang="es-ES" sz="1400"/>
              <a:t>, internet et la</a:t>
            </a:r>
            <a:r>
              <a:rPr lang="fr-CD" sz="1400"/>
              <a:t> presse</a:t>
            </a:r>
            <a:r>
              <a:rPr lang="es-ES" sz="1400"/>
              <a:t>. </a:t>
            </a:r>
          </a:p>
          <a:p>
            <a:pPr algn="just"/>
            <a:endParaRPr lang="es-ES" sz="1400"/>
          </a:p>
          <a:p>
            <a:pPr algn="just">
              <a:lnSpc>
                <a:spcPts val="2000"/>
              </a:lnSpc>
            </a:pPr>
            <a:r>
              <a:rPr lang="es-ES" sz="1400"/>
              <a:t>Tous les ans se</a:t>
            </a:r>
            <a:r>
              <a:rPr lang="fr-CM" sz="1400"/>
              <a:t> célèbre </a:t>
            </a:r>
            <a:r>
              <a:rPr lang="es-ES" sz="1400"/>
              <a:t>dans la</a:t>
            </a:r>
            <a:r>
              <a:rPr lang="fr-FR" sz="1400"/>
              <a:t> province</a:t>
            </a:r>
            <a:r>
              <a:rPr lang="es-ES" sz="1400"/>
              <a:t> une competition interne pour choisir les 2</a:t>
            </a:r>
            <a:r>
              <a:rPr lang="fr-BE" sz="1400"/>
              <a:t> meilleures</a:t>
            </a:r>
            <a:r>
              <a:rPr lang="es-ES" sz="1400"/>
              <a:t> équipes</a:t>
            </a:r>
            <a:r>
              <a:rPr lang="fr-BE" sz="1400"/>
              <a:t> qui </a:t>
            </a:r>
            <a:r>
              <a:rPr lang="fr-CA" sz="1400"/>
              <a:t>représenterons </a:t>
            </a:r>
            <a:r>
              <a:rPr lang="es-ES" sz="1400"/>
              <a:t>le “Consorcio Provincial de Bomberos de Valencia” au</a:t>
            </a:r>
            <a:r>
              <a:rPr lang="fr-BE" sz="1400"/>
              <a:t> championnat</a:t>
            </a:r>
            <a:r>
              <a:rPr lang="es-ES" sz="1400"/>
              <a:t> d´Espagne de WRC et  si les</a:t>
            </a:r>
            <a:r>
              <a:rPr lang="fr-CA" sz="1400"/>
              <a:t> résultats</a:t>
            </a:r>
            <a:r>
              <a:rPr lang="es-ES" sz="1400"/>
              <a:t> et le</a:t>
            </a:r>
            <a:r>
              <a:rPr lang="fr-BE" sz="1400"/>
              <a:t> budget</a:t>
            </a:r>
            <a:r>
              <a:rPr lang="es-ES" sz="1400"/>
              <a:t> le</a:t>
            </a:r>
            <a:r>
              <a:rPr lang="fr-CM" sz="1400"/>
              <a:t> permettent de </a:t>
            </a:r>
            <a:r>
              <a:rPr lang="fr-CA" sz="1400"/>
              <a:t>participer </a:t>
            </a:r>
            <a:r>
              <a:rPr lang="es-ES" sz="1400"/>
              <a:t>au </a:t>
            </a:r>
            <a:r>
              <a:rPr lang="fr-CA" sz="1400"/>
              <a:t>Mondial</a:t>
            </a:r>
            <a:r>
              <a:rPr lang="es-ES" sz="1400"/>
              <a:t> de WRC. </a:t>
            </a:r>
          </a:p>
          <a:p>
            <a:pPr algn="just"/>
            <a:endParaRPr lang="es-ES" sz="1400"/>
          </a:p>
          <a:p>
            <a:pPr algn="just">
              <a:lnSpc>
                <a:spcPts val="2000"/>
              </a:lnSpc>
            </a:pPr>
            <a:r>
              <a:rPr lang="fr-WINDIES" sz="1400"/>
              <a:t>Depuis</a:t>
            </a:r>
            <a:r>
              <a:rPr lang="es-ES" sz="1400"/>
              <a:t> 2004, le Consortium a</a:t>
            </a:r>
            <a:r>
              <a:rPr lang="fr-CD" sz="1400"/>
              <a:t> été parmi</a:t>
            </a:r>
            <a:r>
              <a:rPr lang="es-ES" sz="1400"/>
              <a:t> les 3</a:t>
            </a:r>
            <a:r>
              <a:rPr lang="fr-CM" sz="1400"/>
              <a:t> meilleures</a:t>
            </a:r>
            <a:r>
              <a:rPr lang="es-ES" sz="1400"/>
              <a:t> équipes en Espagne au WRC ce</a:t>
            </a:r>
            <a:r>
              <a:rPr lang="fr-CA" sz="1400"/>
              <a:t> qui</a:t>
            </a:r>
            <a:r>
              <a:rPr lang="es-ES" sz="1400"/>
              <a:t> a</a:t>
            </a:r>
            <a:r>
              <a:rPr lang="fr-BE" sz="1400"/>
              <a:t> contribué</a:t>
            </a:r>
            <a:r>
              <a:rPr lang="es-ES" sz="1400"/>
              <a:t> à ce que nos responsables</a:t>
            </a:r>
            <a:r>
              <a:rPr lang="fr-CD" sz="1400"/>
              <a:t> opérationnels</a:t>
            </a:r>
            <a:r>
              <a:rPr lang="fr-BE" sz="1400"/>
              <a:t> puissent </a:t>
            </a:r>
            <a:r>
              <a:rPr lang="fr-CM" sz="1400"/>
              <a:t>convaincre </a:t>
            </a:r>
            <a:r>
              <a:rPr lang="es-ES" sz="1400"/>
              <a:t>nos</a:t>
            </a:r>
            <a:r>
              <a:rPr lang="fr-CM" sz="1400"/>
              <a:t> politiques</a:t>
            </a:r>
            <a:r>
              <a:rPr lang="es-ES" sz="1400"/>
              <a:t> pour</a:t>
            </a:r>
            <a:r>
              <a:rPr lang="fr-CM" sz="1400"/>
              <a:t> investir dans les matériels et la formation de notre personnel pour la désincarcération</a:t>
            </a:r>
            <a:r>
              <a:rPr lang="es-ES" sz="1400"/>
              <a:t>. Le protocole</a:t>
            </a:r>
            <a:r>
              <a:rPr lang="fr-CD" sz="1400"/>
              <a:t> actuel</a:t>
            </a:r>
            <a:r>
              <a:rPr lang="es-ES" sz="1400"/>
              <a:t> du Consortium de Valencia, est</a:t>
            </a:r>
            <a:r>
              <a:rPr lang="fr-CD" sz="1400"/>
              <a:t> basé</a:t>
            </a:r>
            <a:r>
              <a:rPr lang="es-ES" sz="1400"/>
              <a:t> à ce</a:t>
            </a:r>
            <a:r>
              <a:rPr lang="fr-BE" sz="1400"/>
              <a:t> jour</a:t>
            </a:r>
            <a:r>
              <a:rPr lang="es-ES" sz="1400"/>
              <a:t> dans</a:t>
            </a:r>
            <a:r>
              <a:rPr lang="fr-BE" sz="1400"/>
              <a:t> l'expérience</a:t>
            </a:r>
            <a:r>
              <a:rPr lang="fr-CD" sz="1400"/>
              <a:t> acquise</a:t>
            </a:r>
            <a:r>
              <a:rPr lang="es-ES" sz="1400"/>
              <a:t> par nos équipes dans ces</a:t>
            </a:r>
            <a:r>
              <a:rPr lang="fr-CM" sz="1400"/>
              <a:t> compétitions</a:t>
            </a:r>
            <a:r>
              <a:rPr lang="es-ES" sz="1400"/>
              <a:t>, les</a:t>
            </a:r>
            <a:r>
              <a:rPr lang="fr-CM" sz="1400"/>
              <a:t> adaptant</a:t>
            </a:r>
            <a:r>
              <a:rPr lang="es-ES" sz="1400"/>
              <a:t> à la</a:t>
            </a:r>
            <a:r>
              <a:rPr lang="fr-CA" sz="1400"/>
              <a:t> réalité d'un</a:t>
            </a:r>
            <a:r>
              <a:rPr lang="es-ES" sz="1400"/>
              <a:t> accident de</a:t>
            </a:r>
            <a:r>
              <a:rPr lang="fr-LU" sz="1400"/>
              <a:t> circulation </a:t>
            </a:r>
            <a:r>
              <a:rPr lang="es-ES" sz="1400"/>
              <a:t>avec de</a:t>
            </a:r>
            <a:r>
              <a:rPr lang="fr-CI" sz="1400"/>
              <a:t> vraies</a:t>
            </a:r>
            <a:r>
              <a:rPr lang="es-ES" sz="1400"/>
              <a:t> victimes.</a:t>
            </a:r>
          </a:p>
        </p:txBody>
      </p:sp>
      <p:sp>
        <p:nvSpPr>
          <p:cNvPr id="7" name="6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fbcdn-sphotos-b-a.akamaihd.net/hphotos-ak-prn2/t31.0-8/1262652_588631041193540_23641871_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47813" y="1196975"/>
            <a:ext cx="5953125" cy="4464050"/>
          </a:xfrm>
          <a:prstGeom prst="rect">
            <a:avLst/>
          </a:prstGeom>
          <a:ln>
            <a:noFill/>
          </a:ln>
          <a:effectLst>
            <a:outerShdw blurRad="292100" dist="139700" dir="2700000" algn="tl" rotWithShape="0">
              <a:srgbClr val="333333">
                <a:alpha val="65000"/>
              </a:srgbClr>
            </a:outerShdw>
          </a:effectLst>
        </p:spPr>
      </p:pic>
      <p:sp>
        <p:nvSpPr>
          <p:cNvPr id="7" name="6 CuadroTexto"/>
          <p:cNvSpPr txBox="1"/>
          <p:nvPr/>
        </p:nvSpPr>
        <p:spPr>
          <a:xfrm>
            <a:off x="2124075" y="765175"/>
            <a:ext cx="4751388" cy="400050"/>
          </a:xfrm>
          <a:prstGeom prst="rect">
            <a:avLst/>
          </a:prstGeom>
          <a:noFill/>
        </p:spPr>
        <p:txBody>
          <a:bodyPr>
            <a:spAutoFit/>
          </a:bodyPr>
          <a:lstStyle/>
          <a:p>
            <a:pPr algn="ctr">
              <a:defRPr/>
            </a:pPr>
            <a:r>
              <a:rPr lang="es-ES" sz="2000" b="1" dirty="0" err="1">
                <a:effectLst>
                  <a:outerShdw blurRad="38100" dist="38100" dir="2700000" algn="tl">
                    <a:srgbClr val="000000">
                      <a:alpha val="43137"/>
                    </a:srgbClr>
                  </a:outerShdw>
                </a:effectLst>
                <a:cs typeface="+mn-cs"/>
              </a:rPr>
              <a:t>Championnat</a:t>
            </a:r>
            <a:r>
              <a:rPr lang="es-ES" sz="2000" b="1" dirty="0">
                <a:effectLst>
                  <a:outerShdw blurRad="38100" dist="38100" dir="2700000" algn="tl">
                    <a:srgbClr val="000000">
                      <a:alpha val="43137"/>
                    </a:srgbClr>
                  </a:outerShdw>
                </a:effectLst>
                <a:cs typeface="+mn-cs"/>
              </a:rPr>
              <a:t> </a:t>
            </a:r>
            <a:r>
              <a:rPr lang="es-ES" sz="2000" b="1" dirty="0" err="1">
                <a:effectLst>
                  <a:outerShdw blurRad="38100" dist="38100" dir="2700000" algn="tl">
                    <a:srgbClr val="000000">
                      <a:alpha val="43137"/>
                    </a:srgbClr>
                  </a:outerShdw>
                </a:effectLst>
                <a:cs typeface="+mn-cs"/>
              </a:rPr>
              <a:t>d´Espagne</a:t>
            </a:r>
            <a:r>
              <a:rPr lang="es-ES" sz="2000" b="1" dirty="0">
                <a:effectLst>
                  <a:outerShdw blurRad="38100" dist="38100" dir="2700000" algn="tl">
                    <a:srgbClr val="000000">
                      <a:alpha val="43137"/>
                    </a:srgbClr>
                  </a:outerShdw>
                </a:effectLst>
                <a:cs typeface="+mn-cs"/>
              </a:rPr>
              <a:t> WRC 2013 </a:t>
            </a:r>
          </a:p>
        </p:txBody>
      </p:sp>
      <p:sp>
        <p:nvSpPr>
          <p:cNvPr id="8" name="7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scontent-b-fra.xx.fbcdn.net/hphotos-frc3/t1.0-9/1240409_591538530902791_1664437439_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125538"/>
            <a:ext cx="3851275" cy="2303462"/>
          </a:xfrm>
          <a:prstGeom prst="rect">
            <a:avLst/>
          </a:prstGeom>
          <a:ln>
            <a:noFill/>
          </a:ln>
          <a:effectLst>
            <a:outerShdw blurRad="292100" dist="139700" dir="2700000" algn="tl" rotWithShape="0">
              <a:srgbClr val="333333">
                <a:alpha val="65000"/>
              </a:srgbClr>
            </a:outerShdw>
          </a:effectLst>
        </p:spPr>
      </p:pic>
      <p:pic>
        <p:nvPicPr>
          <p:cNvPr id="7" name="Picture 4" descr="https://fbcdn-sphotos-g-a.akamaihd.net/hphotos-ak-ash3/t1.0-9/524045_588791761177468_1944622964_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7900" y="1125538"/>
            <a:ext cx="3903663" cy="2333625"/>
          </a:xfrm>
          <a:prstGeom prst="rect">
            <a:avLst/>
          </a:prstGeom>
          <a:ln>
            <a:noFill/>
          </a:ln>
          <a:effectLst>
            <a:outerShdw blurRad="292100" dist="139700" dir="2700000" algn="tl" rotWithShape="0">
              <a:srgbClr val="333333">
                <a:alpha val="65000"/>
              </a:srgbClr>
            </a:outerShdw>
          </a:effectLst>
        </p:spPr>
      </p:pic>
      <p:pic>
        <p:nvPicPr>
          <p:cNvPr id="8" name="Picture 8" descr="https://fbcdn-sphotos-e-a.akamaihd.net/hphotos-ak-frc1/t31.0-8/176112_438603459529633_1208034261_o.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84438" y="3573463"/>
            <a:ext cx="3455987" cy="2305050"/>
          </a:xfrm>
          <a:prstGeom prst="rect">
            <a:avLst/>
          </a:prstGeom>
          <a:ln>
            <a:noFill/>
          </a:ln>
          <a:effectLst>
            <a:outerShdw blurRad="292100" dist="139700" dir="2700000" algn="tl" rotWithShape="0">
              <a:srgbClr val="333333">
                <a:alpha val="65000"/>
              </a:srgbClr>
            </a:outerShdw>
          </a:effectLst>
        </p:spPr>
      </p:pic>
      <p:sp>
        <p:nvSpPr>
          <p:cNvPr id="9" name="8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10" name="9 CuadroTexto"/>
          <p:cNvSpPr txBox="1"/>
          <p:nvPr/>
        </p:nvSpPr>
        <p:spPr>
          <a:xfrm>
            <a:off x="2124075" y="620713"/>
            <a:ext cx="6659563" cy="369887"/>
          </a:xfrm>
          <a:prstGeom prst="rect">
            <a:avLst/>
          </a:prstGeom>
          <a:noFill/>
        </p:spPr>
        <p:txBody>
          <a:bodyPr>
            <a:spAutoFit/>
          </a:bodyPr>
          <a:lstStyle/>
          <a:p>
            <a:pPr algn="ctr">
              <a:defRPr/>
            </a:pPr>
            <a:r>
              <a:rPr lang="es-ES" b="1" dirty="0" err="1">
                <a:effectLst>
                  <a:outerShdw blurRad="38100" dist="38100" dir="2700000" algn="tl">
                    <a:srgbClr val="000000">
                      <a:alpha val="43137"/>
                    </a:srgbClr>
                  </a:outerShdw>
                </a:effectLst>
                <a:cs typeface="+mn-cs"/>
              </a:rPr>
              <a:t>Équipes</a:t>
            </a:r>
            <a:r>
              <a:rPr lang="es-ES" b="1" dirty="0">
                <a:effectLst>
                  <a:outerShdw blurRad="38100" dist="38100" dir="2700000" algn="tl">
                    <a:srgbClr val="000000">
                      <a:alpha val="43137"/>
                    </a:srgbClr>
                  </a:outerShdw>
                </a:effectLst>
                <a:cs typeface="+mn-cs"/>
              </a:rPr>
              <a:t> du </a:t>
            </a:r>
            <a:r>
              <a:rPr lang="es-ES" b="1" dirty="0" err="1">
                <a:effectLst>
                  <a:outerShdw blurRad="38100" dist="38100" dir="2700000" algn="tl">
                    <a:srgbClr val="000000">
                      <a:alpha val="43137"/>
                    </a:srgbClr>
                  </a:outerShdw>
                </a:effectLst>
                <a:cs typeface="+mn-cs"/>
              </a:rPr>
              <a:t>Consortium</a:t>
            </a:r>
            <a:r>
              <a:rPr lang="es-ES" b="1" dirty="0">
                <a:effectLst>
                  <a:outerShdw blurRad="38100" dist="38100" dir="2700000" algn="tl">
                    <a:srgbClr val="000000">
                      <a:alpha val="43137"/>
                    </a:srgbClr>
                  </a:outerShdw>
                </a:effectLst>
                <a:cs typeface="+mn-cs"/>
              </a:rPr>
              <a:t> Valencia </a:t>
            </a:r>
            <a:r>
              <a:rPr lang="es-ES" b="1" dirty="0" err="1">
                <a:effectLst>
                  <a:outerShdw blurRad="38100" dist="38100" dir="2700000" algn="tl">
                    <a:srgbClr val="000000">
                      <a:alpha val="43137"/>
                    </a:srgbClr>
                  </a:outerShdw>
                </a:effectLst>
                <a:cs typeface="+mn-cs"/>
              </a:rPr>
              <a:t>dans</a:t>
            </a:r>
            <a:r>
              <a:rPr lang="es-ES" b="1" dirty="0">
                <a:effectLst>
                  <a:outerShdw blurRad="38100" dist="38100" dir="2700000" algn="tl">
                    <a:srgbClr val="000000">
                      <a:alpha val="43137"/>
                    </a:srgbClr>
                  </a:outerShdw>
                </a:effectLst>
                <a:cs typeface="+mn-cs"/>
              </a:rPr>
              <a:t> </a:t>
            </a:r>
            <a:r>
              <a:rPr lang="es-ES" b="1" dirty="0" err="1">
                <a:effectLst>
                  <a:outerShdw blurRad="38100" dist="38100" dir="2700000" algn="tl">
                    <a:srgbClr val="000000">
                      <a:alpha val="43137"/>
                    </a:srgbClr>
                  </a:outerShdw>
                </a:effectLst>
                <a:cs typeface="+mn-cs"/>
              </a:rPr>
              <a:t>championnat</a:t>
            </a:r>
            <a:r>
              <a:rPr lang="es-ES" b="1" dirty="0">
                <a:effectLst>
                  <a:outerShdw blurRad="38100" dist="38100" dir="2700000" algn="tl">
                    <a:srgbClr val="000000">
                      <a:alpha val="43137"/>
                    </a:srgbClr>
                  </a:outerShdw>
                </a:effectLst>
                <a:cs typeface="+mn-cs"/>
              </a:rPr>
              <a:t> WRC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scontent-b-fra.xx.fbcdn.net/hphotos-ash3/t1.0-9/547455_589126777810633_1895955977_n.jpg"/>
          <p:cNvPicPr>
            <a:picLocks noChangeAspect="1" noChangeArrowheads="1"/>
          </p:cNvPicPr>
          <p:nvPr/>
        </p:nvPicPr>
        <p:blipFill>
          <a:blip r:embed="rId2" cstate="print"/>
          <a:srcRect/>
          <a:stretch>
            <a:fillRect/>
          </a:stretch>
        </p:blipFill>
        <p:spPr bwMode="auto">
          <a:xfrm>
            <a:off x="1042988" y="1125538"/>
            <a:ext cx="7489825" cy="4694237"/>
          </a:xfrm>
          <a:prstGeom prst="rect">
            <a:avLst/>
          </a:prstGeom>
          <a:ln>
            <a:noFill/>
          </a:ln>
          <a:effectLst>
            <a:outerShdw blurRad="292100" dist="139700" dir="2700000" algn="tl" rotWithShape="0">
              <a:srgbClr val="333333">
                <a:alpha val="65000"/>
              </a:srgbClr>
            </a:outerShdw>
          </a:effectLst>
        </p:spPr>
      </p:pic>
      <p:sp>
        <p:nvSpPr>
          <p:cNvPr id="7" name="6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4" name="3 CuadroTexto"/>
          <p:cNvSpPr txBox="1"/>
          <p:nvPr/>
        </p:nvSpPr>
        <p:spPr>
          <a:xfrm>
            <a:off x="2124075" y="620713"/>
            <a:ext cx="6659563" cy="369887"/>
          </a:xfrm>
          <a:prstGeom prst="rect">
            <a:avLst/>
          </a:prstGeom>
          <a:noFill/>
        </p:spPr>
        <p:txBody>
          <a:bodyPr>
            <a:spAutoFit/>
          </a:bodyPr>
          <a:lstStyle/>
          <a:p>
            <a:pPr algn="ctr">
              <a:defRPr/>
            </a:pPr>
            <a:r>
              <a:rPr lang="es-ES" b="1" dirty="0" err="1">
                <a:effectLst>
                  <a:outerShdw blurRad="38100" dist="38100" dir="2700000" algn="tl">
                    <a:srgbClr val="000000">
                      <a:alpha val="43137"/>
                    </a:srgbClr>
                  </a:outerShdw>
                </a:effectLst>
                <a:cs typeface="+mn-cs"/>
              </a:rPr>
              <a:t>Équipes</a:t>
            </a:r>
            <a:r>
              <a:rPr lang="es-ES" b="1" dirty="0">
                <a:effectLst>
                  <a:outerShdw blurRad="38100" dist="38100" dir="2700000" algn="tl">
                    <a:srgbClr val="000000">
                      <a:alpha val="43137"/>
                    </a:srgbClr>
                  </a:outerShdw>
                </a:effectLst>
                <a:cs typeface="+mn-cs"/>
              </a:rPr>
              <a:t> du </a:t>
            </a:r>
            <a:r>
              <a:rPr lang="es-ES" b="1" dirty="0" err="1">
                <a:effectLst>
                  <a:outerShdw blurRad="38100" dist="38100" dir="2700000" algn="tl">
                    <a:srgbClr val="000000">
                      <a:alpha val="43137"/>
                    </a:srgbClr>
                  </a:outerShdw>
                </a:effectLst>
                <a:cs typeface="+mn-cs"/>
              </a:rPr>
              <a:t>Consortium</a:t>
            </a:r>
            <a:r>
              <a:rPr lang="es-ES" b="1" dirty="0">
                <a:effectLst>
                  <a:outerShdw blurRad="38100" dist="38100" dir="2700000" algn="tl">
                    <a:srgbClr val="000000">
                      <a:alpha val="43137"/>
                    </a:srgbClr>
                  </a:outerShdw>
                </a:effectLst>
                <a:cs typeface="+mn-cs"/>
              </a:rPr>
              <a:t> Valencia </a:t>
            </a:r>
            <a:r>
              <a:rPr lang="es-ES" b="1" dirty="0" err="1">
                <a:effectLst>
                  <a:outerShdw blurRad="38100" dist="38100" dir="2700000" algn="tl">
                    <a:srgbClr val="000000">
                      <a:alpha val="43137"/>
                    </a:srgbClr>
                  </a:outerShdw>
                </a:effectLst>
                <a:cs typeface="+mn-cs"/>
              </a:rPr>
              <a:t>dans</a:t>
            </a:r>
            <a:r>
              <a:rPr lang="es-ES" b="1" dirty="0">
                <a:effectLst>
                  <a:outerShdw blurRad="38100" dist="38100" dir="2700000" algn="tl">
                    <a:srgbClr val="000000">
                      <a:alpha val="43137"/>
                    </a:srgbClr>
                  </a:outerShdw>
                </a:effectLst>
                <a:cs typeface="+mn-cs"/>
              </a:rPr>
              <a:t> </a:t>
            </a:r>
            <a:r>
              <a:rPr lang="es-ES" b="1" dirty="0" err="1">
                <a:effectLst>
                  <a:outerShdw blurRad="38100" dist="38100" dir="2700000" algn="tl">
                    <a:srgbClr val="000000">
                      <a:alpha val="43137"/>
                    </a:srgbClr>
                  </a:outerShdw>
                </a:effectLst>
                <a:cs typeface="+mn-cs"/>
              </a:rPr>
              <a:t>championnat</a:t>
            </a:r>
            <a:r>
              <a:rPr lang="es-ES" b="1" dirty="0">
                <a:effectLst>
                  <a:outerShdw blurRad="38100" dist="38100" dir="2700000" algn="tl">
                    <a:srgbClr val="000000">
                      <a:alpha val="43137"/>
                    </a:srgbClr>
                  </a:outerShdw>
                </a:effectLst>
                <a:cs typeface="+mn-cs"/>
              </a:rPr>
              <a:t> WRC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2" cstate="print"/>
          <a:srcRect/>
          <a:stretch>
            <a:fillRect/>
          </a:stretch>
        </p:blipFill>
        <p:spPr bwMode="auto">
          <a:xfrm>
            <a:off x="1119188" y="1019175"/>
            <a:ext cx="6905625" cy="4819650"/>
          </a:xfrm>
          <a:prstGeom prst="rect">
            <a:avLst/>
          </a:prstGeom>
          <a:noFill/>
          <a:ln w="9525">
            <a:noFill/>
            <a:miter lim="800000"/>
            <a:headEnd/>
            <a:tailEnd/>
          </a:ln>
        </p:spPr>
      </p:pic>
      <p:sp>
        <p:nvSpPr>
          <p:cNvPr id="3" name="2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4" name="3 CuadroTexto"/>
          <p:cNvSpPr txBox="1"/>
          <p:nvPr/>
        </p:nvSpPr>
        <p:spPr>
          <a:xfrm>
            <a:off x="2484438" y="333375"/>
            <a:ext cx="5183187" cy="522288"/>
          </a:xfrm>
          <a:prstGeom prst="rect">
            <a:avLst/>
          </a:prstGeom>
          <a:noFill/>
        </p:spPr>
        <p:txBody>
          <a:bodyPr>
            <a:spAutoFit/>
          </a:bodyPr>
          <a:lstStyle/>
          <a:p>
            <a:pPr algn="ctr">
              <a:defRPr/>
            </a:pPr>
            <a:r>
              <a:rPr lang="es-ES" sz="1600" b="1" dirty="0">
                <a:solidFill>
                  <a:srgbClr val="FF0000"/>
                </a:solidFill>
                <a:effectLst>
                  <a:outerShdw blurRad="38100" dist="38100" dir="2700000" algn="tl">
                    <a:srgbClr val="000000">
                      <a:alpha val="43137"/>
                    </a:srgbClr>
                  </a:outerShdw>
                </a:effectLst>
                <a:latin typeface="Arial" pitchFamily="34" charset="0"/>
                <a:ea typeface="Tahoma" pitchFamily="34" charset="0"/>
                <a:cs typeface="Arial" pitchFamily="34" charset="0"/>
              </a:rPr>
              <a:t>BUP: Bomba Urbana Pesada</a:t>
            </a:r>
          </a:p>
          <a:p>
            <a:pPr algn="ctr">
              <a:defRPr/>
            </a:pP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a:t>
            </a:r>
            <a:r>
              <a:rPr lang="es-ES" sz="12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Pompe</a:t>
            </a: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Urbaine</a:t>
            </a: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Lourde</a:t>
            </a: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www.miradorvr.com/imagenes/mapa.jpg"/>
          <p:cNvPicPr>
            <a:picLocks noChangeAspect="1" noChangeArrowheads="1"/>
          </p:cNvPicPr>
          <p:nvPr/>
        </p:nvPicPr>
        <p:blipFill>
          <a:blip r:embed="rId2" cstate="print"/>
          <a:srcRect/>
          <a:stretch>
            <a:fillRect/>
          </a:stretch>
        </p:blipFill>
        <p:spPr bwMode="auto">
          <a:xfrm>
            <a:off x="539750" y="1196975"/>
            <a:ext cx="4927600" cy="4176713"/>
          </a:xfrm>
          <a:prstGeom prst="rect">
            <a:avLst/>
          </a:prstGeom>
          <a:noFill/>
          <a:ln w="9525">
            <a:noFill/>
            <a:miter lim="800000"/>
            <a:headEnd/>
            <a:tailEnd/>
          </a:ln>
        </p:spPr>
      </p:pic>
      <p:sp>
        <p:nvSpPr>
          <p:cNvPr id="8195" name="16 CuadroTexto"/>
          <p:cNvSpPr txBox="1">
            <a:spLocks noChangeArrowheads="1"/>
          </p:cNvSpPr>
          <p:nvPr/>
        </p:nvSpPr>
        <p:spPr bwMode="auto">
          <a:xfrm>
            <a:off x="5724525" y="908050"/>
            <a:ext cx="3168650" cy="954088"/>
          </a:xfrm>
          <a:prstGeom prst="rect">
            <a:avLst/>
          </a:prstGeom>
          <a:noFill/>
          <a:ln w="9525">
            <a:noFill/>
            <a:miter lim="800000"/>
            <a:headEnd/>
            <a:tailEnd/>
          </a:ln>
        </p:spPr>
        <p:txBody>
          <a:bodyPr>
            <a:spAutoFit/>
          </a:bodyPr>
          <a:lstStyle/>
          <a:p>
            <a:pPr algn="just"/>
            <a:r>
              <a:rPr lang="es-ES" sz="1400"/>
              <a:t>En 2009 une étude de la “Plateforma Unitaria de Bomberos” (PUB) a recensé  en Espagne, 21.344 sapeurs-pompìers</a:t>
            </a:r>
          </a:p>
        </p:txBody>
      </p:sp>
      <p:sp>
        <p:nvSpPr>
          <p:cNvPr id="8196" name="15 Rectángulo"/>
          <p:cNvSpPr>
            <a:spLocks noChangeArrowheads="1"/>
          </p:cNvSpPr>
          <p:nvPr/>
        </p:nvSpPr>
        <p:spPr bwMode="auto">
          <a:xfrm>
            <a:off x="5724525" y="2205038"/>
            <a:ext cx="3240088" cy="2828925"/>
          </a:xfrm>
          <a:prstGeom prst="rect">
            <a:avLst/>
          </a:prstGeom>
          <a:noFill/>
          <a:ln w="9525">
            <a:noFill/>
            <a:miter lim="800000"/>
            <a:headEnd/>
            <a:tailEnd/>
          </a:ln>
        </p:spPr>
        <p:txBody>
          <a:bodyPr>
            <a:spAutoFit/>
          </a:bodyPr>
          <a:lstStyle/>
          <a:p>
            <a:pPr algn="just">
              <a:lnSpc>
                <a:spcPct val="150000"/>
              </a:lnSpc>
            </a:pPr>
            <a:r>
              <a:rPr lang="fr-FR" sz="1200" b="1"/>
              <a:t>L´Espagne est divisée administrativement en </a:t>
            </a:r>
            <a:r>
              <a:rPr lang="es-ES" sz="1200" b="1"/>
              <a:t>Comunidades, provinces et mairies . </a:t>
            </a:r>
          </a:p>
          <a:p>
            <a:pPr algn="just">
              <a:lnSpc>
                <a:spcPct val="150000"/>
              </a:lnSpc>
            </a:pPr>
            <a:r>
              <a:rPr lang="es-ES" sz="1200" b="1"/>
              <a:t>Le </a:t>
            </a:r>
            <a:r>
              <a:rPr lang="fr-FR" sz="1200" b="1"/>
              <a:t>gouvernement espagnol a transféré  les compétences de la gestion et organisation de Services d’Urgence aux gouvernements régionaux, mais ont trouve aussi des Services Incendies Secours gérés par les provinces et par des mairies. Certaines provinces ont privatisé leur Service Incendie et Secours.</a:t>
            </a:r>
            <a:endParaRPr lang="es-ES" sz="1200" b="1"/>
          </a:p>
        </p:txBody>
      </p:sp>
      <p:sp>
        <p:nvSpPr>
          <p:cNvPr id="6" name="5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8888" y="942975"/>
            <a:ext cx="6715125" cy="4951413"/>
          </a:xfrm>
          <a:prstGeom prst="rect">
            <a:avLst/>
          </a:prstGeom>
          <a:noFill/>
          <a:ln w="9525">
            <a:noFill/>
            <a:miter lim="800000"/>
            <a:headEnd/>
            <a:tailEnd/>
          </a:ln>
        </p:spPr>
      </p:pic>
      <p:sp>
        <p:nvSpPr>
          <p:cNvPr id="7" name="6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8" name="7 CuadroTexto"/>
          <p:cNvSpPr txBox="1"/>
          <p:nvPr/>
        </p:nvSpPr>
        <p:spPr>
          <a:xfrm>
            <a:off x="2484438" y="333375"/>
            <a:ext cx="5183187" cy="522288"/>
          </a:xfrm>
          <a:prstGeom prst="rect">
            <a:avLst/>
          </a:prstGeom>
          <a:noFill/>
        </p:spPr>
        <p:txBody>
          <a:bodyPr>
            <a:spAutoFit/>
          </a:bodyPr>
          <a:lstStyle/>
          <a:p>
            <a:pPr algn="ctr">
              <a:defRPr/>
            </a:pPr>
            <a:r>
              <a:rPr lang="es-ES" sz="1600" b="1" dirty="0">
                <a:solidFill>
                  <a:srgbClr val="FF0000"/>
                </a:solidFill>
                <a:effectLst>
                  <a:outerShdw blurRad="38100" dist="38100" dir="2700000" algn="tl">
                    <a:srgbClr val="000000">
                      <a:alpha val="43137"/>
                    </a:srgbClr>
                  </a:outerShdw>
                </a:effectLst>
                <a:latin typeface="Arial" pitchFamily="34" charset="0"/>
                <a:ea typeface="Tahoma" pitchFamily="34" charset="0"/>
                <a:cs typeface="Arial" pitchFamily="34" charset="0"/>
              </a:rPr>
              <a:t>BUP: Bomba Urbana Pesada</a:t>
            </a:r>
          </a:p>
          <a:p>
            <a:pPr algn="ctr">
              <a:defRPr/>
            </a:pP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a:t>
            </a:r>
            <a:r>
              <a:rPr lang="es-ES" sz="12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Pompe</a:t>
            </a: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Urbaine</a:t>
            </a: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Lourde</a:t>
            </a: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cstate="print"/>
          <a:srcRect/>
          <a:stretch>
            <a:fillRect/>
          </a:stretch>
        </p:blipFill>
        <p:spPr bwMode="auto">
          <a:xfrm>
            <a:off x="1835150" y="765175"/>
            <a:ext cx="6975475" cy="5203825"/>
          </a:xfrm>
          <a:prstGeom prst="rect">
            <a:avLst/>
          </a:prstGeom>
          <a:noFill/>
          <a:ln w="9525">
            <a:noFill/>
            <a:miter lim="800000"/>
            <a:headEnd/>
            <a:tailEnd/>
          </a:ln>
        </p:spPr>
      </p:pic>
      <p:sp>
        <p:nvSpPr>
          <p:cNvPr id="9" name="8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10" name="9 CuadroTexto"/>
          <p:cNvSpPr txBox="1"/>
          <p:nvPr/>
        </p:nvSpPr>
        <p:spPr>
          <a:xfrm>
            <a:off x="2484438" y="333375"/>
            <a:ext cx="5183187" cy="522288"/>
          </a:xfrm>
          <a:prstGeom prst="rect">
            <a:avLst/>
          </a:prstGeom>
          <a:noFill/>
        </p:spPr>
        <p:txBody>
          <a:bodyPr>
            <a:spAutoFit/>
          </a:bodyPr>
          <a:lstStyle/>
          <a:p>
            <a:pPr algn="ctr">
              <a:defRPr/>
            </a:pPr>
            <a:r>
              <a:rPr lang="es-ES" sz="1600" b="1" dirty="0">
                <a:solidFill>
                  <a:srgbClr val="FF0000"/>
                </a:solidFill>
                <a:effectLst>
                  <a:outerShdw blurRad="38100" dist="38100" dir="2700000" algn="tl">
                    <a:srgbClr val="000000">
                      <a:alpha val="43137"/>
                    </a:srgbClr>
                  </a:outerShdw>
                </a:effectLst>
                <a:latin typeface="Arial" pitchFamily="34" charset="0"/>
                <a:ea typeface="Tahoma" pitchFamily="34" charset="0"/>
                <a:cs typeface="Arial" pitchFamily="34" charset="0"/>
              </a:rPr>
              <a:t>BUP: Bomba Urbana Pesada</a:t>
            </a:r>
          </a:p>
          <a:p>
            <a:pPr algn="ctr">
              <a:defRPr/>
            </a:pP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a:t>
            </a:r>
            <a:r>
              <a:rPr lang="es-ES" sz="12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Pompe</a:t>
            </a: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Urbaine</a:t>
            </a: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Lourde</a:t>
            </a:r>
            <a:r>
              <a:rPr lang="es-ES" sz="12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150" y="836613"/>
            <a:ext cx="6670675" cy="4991100"/>
          </a:xfrm>
          <a:prstGeom prst="rect">
            <a:avLst/>
          </a:prstGeom>
          <a:noFill/>
          <a:ln w="9525">
            <a:noFill/>
            <a:miter lim="800000"/>
            <a:headEnd/>
            <a:tailEnd/>
          </a:ln>
        </p:spPr>
      </p:pic>
      <p:sp>
        <p:nvSpPr>
          <p:cNvPr id="7" name="6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8" name="7 CuadroTexto"/>
          <p:cNvSpPr txBox="1"/>
          <p:nvPr/>
        </p:nvSpPr>
        <p:spPr>
          <a:xfrm>
            <a:off x="2700338" y="260350"/>
            <a:ext cx="5184775" cy="585788"/>
          </a:xfrm>
          <a:prstGeom prst="rect">
            <a:avLst/>
          </a:prstGeom>
          <a:noFill/>
        </p:spPr>
        <p:txBody>
          <a:bodyPr>
            <a:spAutoFit/>
          </a:bodyPr>
          <a:lstStyle/>
          <a:p>
            <a:pPr algn="ctr">
              <a:defRPr/>
            </a:pPr>
            <a:r>
              <a:rPr lang="es-ES" sz="1600" b="1" dirty="0">
                <a:solidFill>
                  <a:srgbClr val="FF0000"/>
                </a:solidFill>
                <a:effectLst>
                  <a:outerShdw blurRad="38100" dist="38100" dir="2700000" algn="tl">
                    <a:srgbClr val="000000">
                      <a:alpha val="43137"/>
                    </a:srgbClr>
                  </a:outerShdw>
                </a:effectLst>
                <a:latin typeface="Arial" pitchFamily="34" charset="0"/>
                <a:ea typeface="Tahoma" pitchFamily="34" charset="0"/>
                <a:cs typeface="Arial" pitchFamily="34" charset="0"/>
              </a:rPr>
              <a:t>BUP: Bomba Urbana Pesada</a:t>
            </a:r>
          </a:p>
          <a:p>
            <a:pPr algn="ctr">
              <a:defRPr/>
            </a:pPr>
            <a:r>
              <a:rPr lang="es-ES" sz="16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Matériel</a:t>
            </a:r>
            <a:r>
              <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6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désincarcération</a:t>
            </a:r>
            <a:endPar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900113" y="1052513"/>
            <a:ext cx="7750175" cy="4679950"/>
          </a:xfrm>
          <a:prstGeom prst="rect">
            <a:avLst/>
          </a:prstGeom>
          <a:noFill/>
          <a:ln w="9525">
            <a:noFill/>
            <a:miter lim="800000"/>
            <a:headEnd/>
            <a:tailEnd/>
          </a:ln>
        </p:spPr>
      </p:pic>
      <p:sp>
        <p:nvSpPr>
          <p:cNvPr id="7" name="6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9" name="8 CuadroTexto"/>
          <p:cNvSpPr txBox="1"/>
          <p:nvPr/>
        </p:nvSpPr>
        <p:spPr>
          <a:xfrm>
            <a:off x="2987675" y="404813"/>
            <a:ext cx="5184775" cy="584200"/>
          </a:xfrm>
          <a:prstGeom prst="rect">
            <a:avLst/>
          </a:prstGeom>
          <a:noFill/>
        </p:spPr>
        <p:txBody>
          <a:bodyPr>
            <a:spAutoFit/>
          </a:bodyPr>
          <a:lstStyle/>
          <a:p>
            <a:pPr algn="ctr">
              <a:defRPr/>
            </a:pPr>
            <a:r>
              <a:rPr lang="es-ES" sz="16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Tous</a:t>
            </a:r>
            <a:r>
              <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les BUP: Bomba Urbana Pesada </a:t>
            </a:r>
            <a:r>
              <a:rPr lang="es-ES" sz="16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disposent</a:t>
            </a:r>
            <a:r>
              <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du </a:t>
            </a:r>
            <a:r>
              <a:rPr lang="es-ES" sz="16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même</a:t>
            </a:r>
            <a:r>
              <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m</a:t>
            </a:r>
            <a:r>
              <a:rPr lang="es-ES" sz="16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atériel</a:t>
            </a:r>
            <a:r>
              <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de </a:t>
            </a:r>
            <a:r>
              <a:rPr lang="es-ES" sz="16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désincarcération</a:t>
            </a:r>
            <a:r>
              <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 et </a:t>
            </a:r>
            <a:r>
              <a:rPr lang="es-ES" sz="1600" b="1" dirty="0" err="1">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rPr>
              <a:t>secours</a:t>
            </a:r>
            <a:endParaRPr lang="es-ES" sz="1600" b="1" dirty="0">
              <a:solidFill>
                <a:srgbClr val="092100"/>
              </a:solidFill>
              <a:effectLst>
                <a:outerShdw blurRad="38100" dist="38100" dir="2700000" algn="tl">
                  <a:srgbClr val="000000">
                    <a:alpha val="43137"/>
                  </a:srgbClr>
                </a:outerShdw>
              </a:effectLst>
              <a:latin typeface="Arial" pitchFamily="34" charset="0"/>
              <a:ea typeface="Tahoma"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185863" y="1057275"/>
            <a:ext cx="6915150" cy="4743450"/>
          </a:xfrm>
          <a:prstGeom prst="rect">
            <a:avLst/>
          </a:prstGeom>
          <a:noFill/>
          <a:ln w="9525">
            <a:noFill/>
            <a:miter lim="800000"/>
            <a:headEnd/>
            <a:tailEnd/>
          </a:ln>
        </p:spPr>
      </p:pic>
      <p:sp>
        <p:nvSpPr>
          <p:cNvPr id="7" name="6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258888" y="1052513"/>
            <a:ext cx="6337300" cy="4691062"/>
          </a:xfrm>
          <a:prstGeom prst="rect">
            <a:avLst/>
          </a:prstGeom>
          <a:noFill/>
          <a:ln w="9525">
            <a:noFill/>
            <a:miter lim="800000"/>
            <a:headEnd/>
            <a:tailEnd/>
          </a:ln>
        </p:spPr>
      </p:pic>
      <p:sp>
        <p:nvSpPr>
          <p:cNvPr id="7" name="6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1084263" y="1052513"/>
            <a:ext cx="6975475" cy="4752975"/>
          </a:xfrm>
          <a:prstGeom prst="rect">
            <a:avLst/>
          </a:prstGeom>
          <a:noFill/>
          <a:ln w="9525">
            <a:noFill/>
            <a:miter lim="800000"/>
            <a:headEnd/>
            <a:tailEnd/>
          </a:ln>
        </p:spPr>
      </p:pic>
      <p:sp>
        <p:nvSpPr>
          <p:cNvPr id="7" name="6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2051050" y="709613"/>
            <a:ext cx="5184775" cy="5165725"/>
          </a:xfrm>
          <a:prstGeom prst="rect">
            <a:avLst/>
          </a:prstGeom>
          <a:noFill/>
          <a:ln w="9525">
            <a:noFill/>
            <a:miter lim="800000"/>
            <a:headEnd/>
            <a:tailEnd/>
          </a:ln>
        </p:spPr>
      </p:pic>
      <p:sp>
        <p:nvSpPr>
          <p:cNvPr id="7" name="6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ChangeAspect="1" noChangeArrowheads="1"/>
          </p:cNvPicPr>
          <p:nvPr/>
        </p:nvPicPr>
        <p:blipFill>
          <a:blip r:embed="rId2" cstate="print"/>
          <a:srcRect/>
          <a:stretch>
            <a:fillRect/>
          </a:stretch>
        </p:blipFill>
        <p:spPr bwMode="auto">
          <a:xfrm>
            <a:off x="1187450" y="908050"/>
            <a:ext cx="6899275" cy="5011738"/>
          </a:xfrm>
          <a:prstGeom prst="rect">
            <a:avLst/>
          </a:prstGeom>
          <a:noFill/>
          <a:ln w="9525">
            <a:noFill/>
            <a:miter lim="800000"/>
            <a:headEnd/>
            <a:tailEnd/>
          </a:ln>
        </p:spPr>
      </p:pic>
      <p:sp>
        <p:nvSpPr>
          <p:cNvPr id="8" name="7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0" y="5229225"/>
            <a:ext cx="9217025" cy="646113"/>
          </a:xfrm>
          <a:prstGeom prst="rect">
            <a:avLst/>
          </a:prstGeom>
          <a:noFill/>
        </p:spPr>
        <p:txBody>
          <a:bodyPr>
            <a:spAutoFit/>
          </a:bodyPr>
          <a:lstStyle/>
          <a:p>
            <a:pPr algn="ctr">
              <a:defRPr/>
            </a:pPr>
            <a:r>
              <a:rPr lang="es-ES" b="1" dirty="0">
                <a:effectLst>
                  <a:outerShdw blurRad="38100" dist="38100" dir="2700000" algn="tl">
                    <a:srgbClr val="000000">
                      <a:alpha val="43137"/>
                    </a:srgbClr>
                  </a:outerShdw>
                </a:effectLst>
                <a:latin typeface="Arial" pitchFamily="34" charset="0"/>
                <a:ea typeface="Tahoma" pitchFamily="34" charset="0"/>
                <a:cs typeface="Arial" pitchFamily="34" charset="0"/>
              </a:rPr>
              <a:t>NORMALISATION DE LA PROCÉDURE OPÉRATIONNELLE </a:t>
            </a:r>
          </a:p>
          <a:p>
            <a:pPr algn="ctr">
              <a:defRPr/>
            </a:pPr>
            <a:r>
              <a:rPr lang="es-ES" b="1" dirty="0">
                <a:effectLst>
                  <a:outerShdw blurRad="38100" dist="38100" dir="2700000" algn="tl">
                    <a:srgbClr val="000000">
                      <a:alpha val="43137"/>
                    </a:srgbClr>
                  </a:outerShdw>
                </a:effectLst>
                <a:latin typeface="Arial" pitchFamily="34" charset="0"/>
                <a:ea typeface="Tahoma" pitchFamily="34" charset="0"/>
                <a:cs typeface="Arial" pitchFamily="34" charset="0"/>
              </a:rPr>
              <a:t> ET IMPLANTATION ENTRE TOUS LE PERSONNEL INTERVENANT</a:t>
            </a:r>
          </a:p>
        </p:txBody>
      </p:sp>
      <p:sp>
        <p:nvSpPr>
          <p:cNvPr id="4" name="3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pic>
        <p:nvPicPr>
          <p:cNvPr id="1536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1341438"/>
            <a:ext cx="8702675" cy="37798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contenu 5"/>
          <p:cNvSpPr>
            <a:spLocks noGrp="1"/>
          </p:cNvSpPr>
          <p:nvPr>
            <p:ph sz="quarter" idx="4"/>
          </p:nvPr>
        </p:nvSpPr>
        <p:spPr>
          <a:xfrm>
            <a:off x="4645025" y="1844675"/>
            <a:ext cx="4041775" cy="3951288"/>
          </a:xfrm>
        </p:spPr>
        <p:txBody>
          <a:bodyPr/>
          <a:lstStyle/>
          <a:p>
            <a:pPr eaLnBrk="1" hangingPunct="1"/>
            <a:endParaRPr lang="es-ES" smtClean="0"/>
          </a:p>
        </p:txBody>
      </p:sp>
      <p:pic>
        <p:nvPicPr>
          <p:cNvPr id="9219" name="Picture 4" descr="http://www.miradorvr.com/imagenes/mapa.jpg"/>
          <p:cNvPicPr>
            <a:picLocks noChangeAspect="1" noChangeArrowheads="1"/>
          </p:cNvPicPr>
          <p:nvPr/>
        </p:nvPicPr>
        <p:blipFill>
          <a:blip r:embed="rId2" cstate="print"/>
          <a:srcRect/>
          <a:stretch>
            <a:fillRect/>
          </a:stretch>
        </p:blipFill>
        <p:spPr bwMode="auto">
          <a:xfrm>
            <a:off x="3924300" y="836613"/>
            <a:ext cx="4927600" cy="4176712"/>
          </a:xfrm>
          <a:prstGeom prst="rect">
            <a:avLst/>
          </a:prstGeom>
          <a:noFill/>
          <a:ln w="9525">
            <a:noFill/>
            <a:miter lim="800000"/>
            <a:headEnd/>
            <a:tailEnd/>
          </a:ln>
        </p:spPr>
      </p:pic>
      <p:sp>
        <p:nvSpPr>
          <p:cNvPr id="7" name="5 CuadroTexto"/>
          <p:cNvSpPr txBox="1">
            <a:spLocks noChangeArrowheads="1"/>
          </p:cNvSpPr>
          <p:nvPr/>
        </p:nvSpPr>
        <p:spPr bwMode="auto">
          <a:xfrm>
            <a:off x="323850" y="1268413"/>
            <a:ext cx="3490913" cy="1316037"/>
          </a:xfrm>
          <a:prstGeom prst="rect">
            <a:avLst/>
          </a:prstGeom>
          <a:solidFill>
            <a:srgbClr val="FFFF00"/>
          </a:solidFill>
          <a:ln w="25400">
            <a:solidFill>
              <a:srgbClr val="FF3300"/>
            </a:solidFill>
            <a:miter lim="800000"/>
            <a:headEnd/>
            <a:tailEnd/>
          </a:ln>
          <a:effectLst>
            <a:outerShdw blurRad="50800" dist="101600" dir="2700000" algn="tl" rotWithShape="0">
              <a:prstClr val="black">
                <a:alpha val="40000"/>
              </a:prstClr>
            </a:outerShdw>
          </a:effectLst>
        </p:spPr>
        <p:txBody>
          <a:bodyPr>
            <a:spAutoFit/>
          </a:bodyPr>
          <a:lstStyle/>
          <a:p>
            <a:pPr algn="just">
              <a:defRPr/>
            </a:pPr>
            <a:r>
              <a:rPr lang="es-ES" sz="1200" b="1" u="sng" dirty="0" err="1">
                <a:ln w="28575">
                  <a:noFill/>
                </a:ln>
              </a:rPr>
              <a:t>Région</a:t>
            </a:r>
            <a:r>
              <a:rPr lang="es-ES" sz="1200" b="1" u="sng" dirty="0">
                <a:ln w="28575">
                  <a:noFill/>
                </a:ln>
              </a:rPr>
              <a:t> de Galicia:  </a:t>
            </a:r>
          </a:p>
          <a:p>
            <a:pPr algn="just">
              <a:defRPr/>
            </a:pPr>
            <a:endParaRPr lang="es-ES" sz="600" b="1" dirty="0">
              <a:ln w="28575">
                <a:noFill/>
              </a:ln>
            </a:endParaRPr>
          </a:p>
          <a:p>
            <a:pPr algn="just">
              <a:buFont typeface="Arial" pitchFamily="34" charset="0"/>
              <a:buChar char="•"/>
              <a:defRPr/>
            </a:pPr>
            <a:r>
              <a:rPr lang="es-ES" sz="1200" b="1" dirty="0">
                <a:ln w="28575">
                  <a:noFill/>
                </a:ln>
              </a:rPr>
              <a:t> </a:t>
            </a:r>
            <a:r>
              <a:rPr lang="es-ES" sz="1050" b="1" dirty="0">
                <a:ln w="28575">
                  <a:noFill/>
                </a:ln>
              </a:rPr>
              <a:t>31 CS </a:t>
            </a:r>
          </a:p>
          <a:p>
            <a:pPr algn="just">
              <a:buFont typeface="Arial" pitchFamily="34" charset="0"/>
              <a:buChar char="•"/>
              <a:defRPr/>
            </a:pPr>
            <a:r>
              <a:rPr lang="es-ES" sz="1050" b="1" dirty="0">
                <a:ln w="28575">
                  <a:noFill/>
                </a:ln>
              </a:rPr>
              <a:t> 25 </a:t>
            </a:r>
            <a:r>
              <a:rPr lang="es-ES" sz="1050" b="1" dirty="0" err="1">
                <a:ln w="28575">
                  <a:noFill/>
                </a:ln>
              </a:rPr>
              <a:t>dentre</a:t>
            </a:r>
            <a:r>
              <a:rPr lang="es-ES" sz="1050" b="1" dirty="0">
                <a:ln w="28575">
                  <a:noFill/>
                </a:ln>
              </a:rPr>
              <a:t> </a:t>
            </a:r>
            <a:r>
              <a:rPr lang="es-ES" sz="1050" b="1" dirty="0" err="1">
                <a:ln w="28575">
                  <a:noFill/>
                </a:ln>
              </a:rPr>
              <a:t>eux</a:t>
            </a:r>
            <a:r>
              <a:rPr lang="es-ES" sz="1050" b="1" dirty="0">
                <a:ln w="28575">
                  <a:noFill/>
                </a:ln>
              </a:rPr>
              <a:t> </a:t>
            </a:r>
            <a:r>
              <a:rPr lang="es-ES" sz="1050" b="1" dirty="0" err="1">
                <a:ln w="28575">
                  <a:noFill/>
                </a:ln>
              </a:rPr>
              <a:t>sont</a:t>
            </a:r>
            <a:r>
              <a:rPr lang="es-ES" sz="1050" b="1" dirty="0">
                <a:ln w="28575">
                  <a:noFill/>
                </a:ln>
              </a:rPr>
              <a:t> </a:t>
            </a:r>
            <a:r>
              <a:rPr lang="es-ES" sz="1050" b="1" dirty="0" err="1">
                <a:ln w="28575">
                  <a:noFill/>
                </a:ln>
              </a:rPr>
              <a:t>gérés</a:t>
            </a:r>
            <a:r>
              <a:rPr lang="es-ES" sz="1050" b="1" dirty="0">
                <a:ln w="28575">
                  <a:noFill/>
                </a:ln>
              </a:rPr>
              <a:t> par 3 </a:t>
            </a:r>
            <a:r>
              <a:rPr lang="es-ES" sz="1050" b="1" dirty="0" err="1">
                <a:ln w="28575">
                  <a:noFill/>
                </a:ln>
              </a:rPr>
              <a:t>entreprises</a:t>
            </a:r>
            <a:endParaRPr lang="es-ES" sz="1050" b="1" dirty="0">
              <a:ln w="28575">
                <a:noFill/>
              </a:ln>
            </a:endParaRPr>
          </a:p>
          <a:p>
            <a:pPr algn="just">
              <a:defRPr/>
            </a:pPr>
            <a:r>
              <a:rPr lang="es-ES" sz="1050" b="1" dirty="0">
                <a:ln w="28575">
                  <a:noFill/>
                </a:ln>
              </a:rPr>
              <a:t>  </a:t>
            </a:r>
            <a:r>
              <a:rPr lang="es-ES" sz="1050" b="1" dirty="0" err="1">
                <a:ln w="28575">
                  <a:noFill/>
                </a:ln>
              </a:rPr>
              <a:t>privées</a:t>
            </a:r>
            <a:r>
              <a:rPr lang="es-ES" sz="1050" b="1" dirty="0">
                <a:ln w="28575">
                  <a:noFill/>
                </a:ln>
              </a:rPr>
              <a:t>.</a:t>
            </a:r>
          </a:p>
          <a:p>
            <a:pPr lvl="1" algn="just">
              <a:defRPr/>
            </a:pPr>
            <a:r>
              <a:rPr lang="es-ES" sz="1050" b="1" dirty="0" err="1">
                <a:ln w="28575">
                  <a:noFill/>
                </a:ln>
              </a:rPr>
              <a:t>Quantité</a:t>
            </a:r>
            <a:r>
              <a:rPr lang="es-ES" sz="1050" b="1" dirty="0">
                <a:ln w="28575">
                  <a:noFill/>
                </a:ln>
              </a:rPr>
              <a:t> de </a:t>
            </a:r>
            <a:r>
              <a:rPr lang="es-ES" sz="1050" b="1" dirty="0" err="1">
                <a:ln w="28575">
                  <a:noFill/>
                </a:ln>
              </a:rPr>
              <a:t>pompiers</a:t>
            </a:r>
            <a:r>
              <a:rPr lang="es-ES" sz="1050" b="1" dirty="0">
                <a:ln w="28575">
                  <a:noFill/>
                </a:ln>
              </a:rPr>
              <a:t> de </a:t>
            </a:r>
            <a:r>
              <a:rPr lang="es-ES" sz="1050" b="1" dirty="0" err="1">
                <a:ln w="28575">
                  <a:noFill/>
                </a:ln>
              </a:rPr>
              <a:t>garde</a:t>
            </a:r>
            <a:r>
              <a:rPr lang="es-ES" sz="1050" b="1" dirty="0">
                <a:ln w="28575">
                  <a:noFill/>
                </a:ln>
              </a:rPr>
              <a:t> par </a:t>
            </a:r>
            <a:r>
              <a:rPr lang="es-ES" sz="1050" b="1" dirty="0" err="1">
                <a:ln w="28575">
                  <a:noFill/>
                </a:ln>
              </a:rPr>
              <a:t>jour</a:t>
            </a:r>
            <a:r>
              <a:rPr lang="es-ES" sz="1050" b="1" dirty="0">
                <a:ln w="28575">
                  <a:noFill/>
                </a:ln>
              </a:rPr>
              <a:t> </a:t>
            </a:r>
            <a:r>
              <a:rPr lang="es-ES" sz="1050" b="1" dirty="0" err="1">
                <a:ln w="28575">
                  <a:noFill/>
                </a:ln>
              </a:rPr>
              <a:t>dans</a:t>
            </a:r>
            <a:r>
              <a:rPr lang="es-ES" sz="1050" b="1" dirty="0">
                <a:ln w="28575">
                  <a:noFill/>
                </a:ln>
              </a:rPr>
              <a:t> les CS de </a:t>
            </a:r>
            <a:r>
              <a:rPr lang="es-ES" sz="1050" b="1" dirty="0" err="1">
                <a:ln w="28575">
                  <a:noFill/>
                </a:ln>
              </a:rPr>
              <a:t>gestion</a:t>
            </a:r>
            <a:r>
              <a:rPr lang="es-ES" sz="1050" b="1" dirty="0">
                <a:ln w="28575">
                  <a:noFill/>
                </a:ln>
              </a:rPr>
              <a:t> </a:t>
            </a:r>
            <a:r>
              <a:rPr lang="es-ES" sz="1050" b="1" dirty="0" err="1">
                <a:ln w="28575">
                  <a:noFill/>
                </a:ln>
              </a:rPr>
              <a:t>privée</a:t>
            </a:r>
            <a:r>
              <a:rPr lang="es-ES" sz="1050" b="1" u="sng" dirty="0">
                <a:ln w="28575">
                  <a:noFill/>
                </a:ln>
              </a:rPr>
              <a:t>: </a:t>
            </a:r>
            <a:r>
              <a:rPr lang="es-ES" b="1" dirty="0">
                <a:ln w="28575">
                  <a:noFill/>
                </a:ln>
                <a:solidFill>
                  <a:srgbClr val="FF0000"/>
                </a:solidFill>
              </a:rPr>
              <a:t> 2 </a:t>
            </a:r>
            <a:r>
              <a:rPr lang="es-ES" b="1" dirty="0" err="1">
                <a:ln w="28575">
                  <a:noFill/>
                </a:ln>
                <a:solidFill>
                  <a:srgbClr val="FF0000"/>
                </a:solidFill>
              </a:rPr>
              <a:t>ou</a:t>
            </a:r>
            <a:r>
              <a:rPr lang="es-ES" b="1" dirty="0">
                <a:ln w="28575">
                  <a:noFill/>
                </a:ln>
                <a:solidFill>
                  <a:srgbClr val="FF0000"/>
                </a:solidFill>
              </a:rPr>
              <a:t> 3 </a:t>
            </a:r>
            <a:endParaRPr lang="es-ES" sz="1200" b="1" dirty="0">
              <a:ln w="28575">
                <a:noFill/>
              </a:ln>
              <a:solidFill>
                <a:srgbClr val="FF0000"/>
              </a:solidFill>
            </a:endParaRPr>
          </a:p>
        </p:txBody>
      </p:sp>
      <p:sp>
        <p:nvSpPr>
          <p:cNvPr id="9221" name="7 Forma libre"/>
          <p:cNvSpPr>
            <a:spLocks/>
          </p:cNvSpPr>
          <p:nvPr/>
        </p:nvSpPr>
        <p:spPr bwMode="auto">
          <a:xfrm rot="376623" flipV="1">
            <a:off x="1987550" y="1131888"/>
            <a:ext cx="2154238" cy="255587"/>
          </a:xfrm>
          <a:custGeom>
            <a:avLst/>
            <a:gdLst>
              <a:gd name="T0" fmla="*/ 0 w 2561968"/>
              <a:gd name="T1" fmla="*/ 0 h 1205470"/>
              <a:gd name="T2" fmla="*/ 111182 w 2561968"/>
              <a:gd name="T3" fmla="*/ 11 h 1205470"/>
              <a:gd name="T4" fmla="*/ 548846 w 2561968"/>
              <a:gd name="T5" fmla="*/ 12 h 1205470"/>
              <a:gd name="T6" fmla="*/ 0 60000 65536"/>
              <a:gd name="T7" fmla="*/ 0 60000 65536"/>
              <a:gd name="T8" fmla="*/ 0 60000 65536"/>
              <a:gd name="T9" fmla="*/ 0 w 2561968"/>
              <a:gd name="T10" fmla="*/ 0 h 1205470"/>
              <a:gd name="T11" fmla="*/ 2561968 w 2561968"/>
              <a:gd name="T12" fmla="*/ 1205470 h 1205470"/>
            </a:gdLst>
            <a:ahLst/>
            <a:cxnLst>
              <a:cxn ang="T6">
                <a:pos x="T0" y="T1"/>
              </a:cxn>
              <a:cxn ang="T7">
                <a:pos x="T2" y="T3"/>
              </a:cxn>
              <a:cxn ang="T8">
                <a:pos x="T4" y="T5"/>
              </a:cxn>
            </a:cxnLst>
            <a:rect l="T9" t="T10" r="T11" b="T12"/>
            <a:pathLst>
              <a:path w="2561968" h="1205470">
                <a:moveTo>
                  <a:pt x="0" y="0"/>
                </a:moveTo>
                <a:cubicBezTo>
                  <a:pt x="45994" y="410519"/>
                  <a:pt x="91989" y="821038"/>
                  <a:pt x="518984" y="1013254"/>
                </a:cubicBezTo>
                <a:cubicBezTo>
                  <a:pt x="945979" y="1205470"/>
                  <a:pt x="1753973" y="1179384"/>
                  <a:pt x="2561968" y="1153298"/>
                </a:cubicBezTo>
              </a:path>
            </a:pathLst>
          </a:custGeom>
          <a:noFill/>
          <a:ln w="38100" cap="flat" cmpd="sng" algn="ctr">
            <a:solidFill>
              <a:srgbClr val="FF3300"/>
            </a:solidFill>
            <a:prstDash val="solid"/>
            <a:round/>
            <a:headEnd type="none" w="med" len="med"/>
            <a:tailEnd type="stealth" w="lg" len="lg"/>
          </a:ln>
        </p:spPr>
        <p:txBody>
          <a:bodyPr/>
          <a:lstStyle/>
          <a:p>
            <a:endParaRPr lang="es-ES"/>
          </a:p>
        </p:txBody>
      </p:sp>
      <p:sp>
        <p:nvSpPr>
          <p:cNvPr id="9" name="8 CuadroTexto"/>
          <p:cNvSpPr txBox="1">
            <a:spLocks noChangeArrowheads="1"/>
          </p:cNvSpPr>
          <p:nvPr/>
        </p:nvSpPr>
        <p:spPr bwMode="auto">
          <a:xfrm>
            <a:off x="323850" y="2781300"/>
            <a:ext cx="3240088" cy="800100"/>
          </a:xfrm>
          <a:prstGeom prst="rect">
            <a:avLst/>
          </a:prstGeom>
          <a:solidFill>
            <a:srgbClr val="FFFF00"/>
          </a:solidFill>
          <a:ln w="25400">
            <a:solidFill>
              <a:srgbClr val="FF3300"/>
            </a:solidFill>
            <a:miter lim="800000"/>
            <a:headEnd/>
            <a:tailEnd/>
          </a:ln>
          <a:effectLst>
            <a:outerShdw blurRad="50800" dist="101600" dir="2700000" algn="tl" rotWithShape="0">
              <a:prstClr val="black">
                <a:alpha val="40000"/>
              </a:prstClr>
            </a:outerShdw>
          </a:effectLst>
        </p:spPr>
        <p:txBody>
          <a:bodyPr>
            <a:spAutoFit/>
          </a:bodyPr>
          <a:lstStyle/>
          <a:p>
            <a:pPr algn="just">
              <a:defRPr/>
            </a:pPr>
            <a:r>
              <a:rPr lang="es-ES" sz="1050" b="1" u="sng" dirty="0" err="1"/>
              <a:t>Municipalité</a:t>
            </a:r>
            <a:r>
              <a:rPr lang="es-ES" sz="1050" b="1" u="sng" dirty="0"/>
              <a:t> de Madrid</a:t>
            </a:r>
            <a:r>
              <a:rPr lang="es-ES" sz="1050" b="1" dirty="0"/>
              <a:t>.</a:t>
            </a:r>
          </a:p>
          <a:p>
            <a:pPr algn="just">
              <a:defRPr/>
            </a:pPr>
            <a:endParaRPr lang="es-ES" sz="400" b="1" dirty="0"/>
          </a:p>
          <a:p>
            <a:pPr algn="just">
              <a:defRPr/>
            </a:pPr>
            <a:r>
              <a:rPr lang="es-ES" sz="1050" b="1" dirty="0"/>
              <a:t>Les </a:t>
            </a:r>
            <a:r>
              <a:rPr lang="es-ES" sz="1050" b="1" dirty="0" err="1"/>
              <a:t>pompiers</a:t>
            </a:r>
            <a:r>
              <a:rPr lang="es-ES" sz="1050" b="1" dirty="0"/>
              <a:t> </a:t>
            </a:r>
            <a:r>
              <a:rPr lang="es-ES" sz="1050" b="1" dirty="0" err="1"/>
              <a:t>desincarcérent</a:t>
            </a:r>
            <a:r>
              <a:rPr lang="es-ES" sz="1050" b="1" dirty="0"/>
              <a:t> les </a:t>
            </a:r>
            <a:r>
              <a:rPr lang="es-ES" sz="1050" b="1" dirty="0" err="1"/>
              <a:t>blessés</a:t>
            </a:r>
            <a:r>
              <a:rPr lang="es-ES" sz="1050" b="1" dirty="0"/>
              <a:t>, </a:t>
            </a:r>
            <a:r>
              <a:rPr lang="es-ES" sz="1050" b="1" dirty="0" err="1"/>
              <a:t>mais</a:t>
            </a:r>
            <a:r>
              <a:rPr lang="es-ES" sz="1050" b="1" dirty="0"/>
              <a:t> la </a:t>
            </a:r>
            <a:r>
              <a:rPr lang="es-ES" sz="1050" b="1" dirty="0" err="1"/>
              <a:t>manipulation</a:t>
            </a:r>
            <a:r>
              <a:rPr lang="es-ES" sz="1050" b="1" dirty="0"/>
              <a:t> et </a:t>
            </a:r>
            <a:r>
              <a:rPr lang="es-ES" sz="1050" b="1" dirty="0" err="1"/>
              <a:t>extraction</a:t>
            </a:r>
            <a:r>
              <a:rPr lang="es-ES" sz="1050" b="1" dirty="0"/>
              <a:t> des </a:t>
            </a:r>
            <a:r>
              <a:rPr lang="es-ES" sz="1050" b="1" dirty="0" err="1"/>
              <a:t>víctimes</a:t>
            </a:r>
            <a:r>
              <a:rPr lang="es-ES" sz="1050" b="1" dirty="0"/>
              <a:t> </a:t>
            </a:r>
            <a:r>
              <a:rPr lang="es-ES" sz="1050" b="1" dirty="0" err="1"/>
              <a:t>est</a:t>
            </a:r>
            <a:r>
              <a:rPr lang="es-ES" sz="1050" b="1" dirty="0"/>
              <a:t> </a:t>
            </a:r>
            <a:r>
              <a:rPr lang="es-ES" sz="1050" b="1" dirty="0" err="1"/>
              <a:t>faite</a:t>
            </a:r>
            <a:r>
              <a:rPr lang="es-ES" sz="1050" b="1" dirty="0"/>
              <a:t> par le SAMUR de Madrid</a:t>
            </a:r>
          </a:p>
        </p:txBody>
      </p:sp>
      <p:pic>
        <p:nvPicPr>
          <p:cNvPr id="10" name="Picture 10" descr="http://estaticos.elmundo.es/elmundo/imagenes/2012/07/14/madrid/1342269568_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313" y="3716338"/>
            <a:ext cx="2919412" cy="1944687"/>
          </a:xfrm>
          <a:prstGeom prst="rect">
            <a:avLst/>
          </a:prstGeom>
          <a:ln>
            <a:noFill/>
          </a:ln>
          <a:effectLst>
            <a:outerShdw blurRad="292100" dist="139700" dir="2700000" algn="tl" rotWithShape="0">
              <a:srgbClr val="333333">
                <a:alpha val="65000"/>
              </a:srgbClr>
            </a:outerShdw>
          </a:effectLst>
        </p:spPr>
      </p:pic>
      <p:cxnSp>
        <p:nvCxnSpPr>
          <p:cNvPr id="9224" name="10 Conector recto de flecha"/>
          <p:cNvCxnSpPr>
            <a:cxnSpLocks noChangeShapeType="1"/>
            <a:stCxn id="9" idx="3"/>
          </p:cNvCxnSpPr>
          <p:nvPr/>
        </p:nvCxnSpPr>
        <p:spPr bwMode="auto">
          <a:xfrm flipV="1">
            <a:off x="3563938" y="2492375"/>
            <a:ext cx="2303462" cy="688975"/>
          </a:xfrm>
          <a:prstGeom prst="straightConnector1">
            <a:avLst/>
          </a:prstGeom>
          <a:noFill/>
          <a:ln w="38100" algn="ctr">
            <a:solidFill>
              <a:srgbClr val="FF3300"/>
            </a:solidFill>
            <a:round/>
            <a:headEnd/>
            <a:tailEnd type="stealth" w="lg" len="lg"/>
          </a:ln>
        </p:spPr>
      </p:cxnSp>
      <p:sp>
        <p:nvSpPr>
          <p:cNvPr id="14" name="13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12" name="11 CuadroTexto"/>
          <p:cNvSpPr txBox="1"/>
          <p:nvPr/>
        </p:nvSpPr>
        <p:spPr>
          <a:xfrm>
            <a:off x="3419475" y="188913"/>
            <a:ext cx="5616575" cy="584200"/>
          </a:xfrm>
          <a:prstGeom prst="rect">
            <a:avLst/>
          </a:prstGeom>
          <a:noFill/>
        </p:spPr>
        <p:txBody>
          <a:bodyPr>
            <a:spAutoFit/>
          </a:bodyPr>
          <a:lstStyle/>
          <a:p>
            <a:pPr algn="ctr">
              <a:defRPr/>
            </a:pPr>
            <a:r>
              <a:rPr lang="es-ES" sz="16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Deux</a:t>
            </a:r>
            <a:r>
              <a:rPr lang="es-ES" sz="1600" b="1" dirty="0">
                <a:effectLst>
                  <a:outerShdw blurRad="38100" dist="38100" dir="2700000" algn="tl">
                    <a:srgbClr val="000000">
                      <a:alpha val="43137"/>
                    </a:srgbClr>
                  </a:outerShdw>
                </a:effectLst>
                <a:latin typeface="Arial" pitchFamily="34" charset="0"/>
                <a:ea typeface="Tahoma" pitchFamily="34" charset="0"/>
                <a:cs typeface="Arial" pitchFamily="34" charset="0"/>
              </a:rPr>
              <a:t> cas </a:t>
            </a:r>
            <a:r>
              <a:rPr lang="es-ES" sz="16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extrêmes</a:t>
            </a:r>
            <a:r>
              <a:rPr lang="es-ES" sz="1600" b="1"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6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pour</a:t>
            </a:r>
            <a:r>
              <a:rPr lang="es-ES" sz="1600" b="1" dirty="0">
                <a:effectLst>
                  <a:outerShdw blurRad="38100" dist="38100" dir="2700000" algn="tl">
                    <a:srgbClr val="000000">
                      <a:alpha val="43137"/>
                    </a:srgbClr>
                  </a:outerShdw>
                </a:effectLst>
                <a:latin typeface="Arial" pitchFamily="34" charset="0"/>
                <a:ea typeface="Tahoma" pitchFamily="34" charset="0"/>
                <a:cs typeface="Arial" pitchFamily="34" charset="0"/>
              </a:rPr>
              <a:t> comprende la </a:t>
            </a:r>
            <a:r>
              <a:rPr lang="es-ES" sz="16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disparité</a:t>
            </a:r>
            <a:r>
              <a:rPr lang="es-ES" sz="1600" b="1" dirty="0">
                <a:effectLst>
                  <a:outerShdw blurRad="38100" dist="38100" dir="2700000" algn="tl">
                    <a:srgbClr val="000000">
                      <a:alpha val="43137"/>
                    </a:srgbClr>
                  </a:outerShdw>
                </a:effectLst>
                <a:latin typeface="Arial" pitchFamily="34" charset="0"/>
                <a:ea typeface="Tahoma" pitchFamily="34" charset="0"/>
                <a:cs typeface="Arial" pitchFamily="34" charset="0"/>
              </a:rPr>
              <a:t> des “</a:t>
            </a:r>
            <a:r>
              <a:rPr lang="es-ES" sz="16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Services</a:t>
            </a:r>
            <a:r>
              <a:rPr lang="es-ES" sz="1600" b="1" dirty="0">
                <a:effectLst>
                  <a:outerShdw blurRad="38100" dist="38100" dir="2700000" algn="tl">
                    <a:srgbClr val="000000">
                      <a:alpha val="43137"/>
                    </a:srgbClr>
                  </a:outerShdw>
                </a:effectLst>
                <a:latin typeface="Arial" pitchFamily="34" charset="0"/>
                <a:ea typeface="Tahoma" pitchFamily="34" charset="0"/>
                <a:cs typeface="Arial" pitchFamily="34" charset="0"/>
              </a:rPr>
              <a:t> Incendies et </a:t>
            </a:r>
            <a:r>
              <a:rPr lang="es-ES" sz="16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Secours</a:t>
            </a:r>
            <a:r>
              <a:rPr lang="es-ES" sz="1600" b="1"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6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espagnols</a:t>
            </a:r>
            <a:r>
              <a:rPr lang="es-ES" sz="1600" b="1" dirty="0">
                <a:effectLst>
                  <a:outerShdw blurRad="38100" dist="38100" dir="2700000" algn="tl">
                    <a:srgbClr val="000000">
                      <a:alpha val="43137"/>
                    </a:srgbClr>
                  </a:outerShdw>
                </a:effectLst>
                <a:latin typeface="Arial" pitchFamily="34" charset="0"/>
                <a:ea typeface="Tahoma" pitchFamily="34" charset="0"/>
                <a:cs typeface="Arial" pitchFamily="34" charset="0"/>
              </a:rPr>
              <a:t> </a:t>
            </a:r>
          </a:p>
        </p:txBody>
      </p:sp>
      <p:sp>
        <p:nvSpPr>
          <p:cNvPr id="15" name="14 CuadroTexto"/>
          <p:cNvSpPr txBox="1"/>
          <p:nvPr/>
        </p:nvSpPr>
        <p:spPr>
          <a:xfrm>
            <a:off x="0" y="5661025"/>
            <a:ext cx="4716463" cy="261938"/>
          </a:xfrm>
          <a:prstGeom prst="rect">
            <a:avLst/>
          </a:prstGeom>
          <a:noFill/>
        </p:spPr>
        <p:txBody>
          <a:bodyPr>
            <a:spAutoFit/>
          </a:bodyPr>
          <a:lstStyle/>
          <a:p>
            <a:pPr>
              <a:defRPr/>
            </a:pPr>
            <a:r>
              <a:rPr lang="es-ES" sz="1100" dirty="0">
                <a:effectLst>
                  <a:outerShdw blurRad="38100" dist="38100" dir="2700000" algn="tl">
                    <a:srgbClr val="000000">
                      <a:alpha val="43137"/>
                    </a:srgbClr>
                  </a:outerShdw>
                </a:effectLst>
                <a:latin typeface="Arial" pitchFamily="34" charset="0"/>
                <a:ea typeface="Tahoma" pitchFamily="34" charset="0"/>
                <a:cs typeface="Arial" pitchFamily="34" charset="0"/>
              </a:rPr>
              <a:t>Sur </a:t>
            </a:r>
            <a:r>
              <a:rPr lang="es-ES" sz="1100" dirty="0" err="1">
                <a:effectLst>
                  <a:outerShdw blurRad="38100" dist="38100" dir="2700000" algn="tl">
                    <a:srgbClr val="000000">
                      <a:alpha val="43137"/>
                    </a:srgbClr>
                  </a:outerShdw>
                </a:effectLst>
                <a:latin typeface="Arial" pitchFamily="34" charset="0"/>
                <a:ea typeface="Tahoma" pitchFamily="34" charset="0"/>
                <a:cs typeface="Arial" pitchFamily="34" charset="0"/>
              </a:rPr>
              <a:t>cette</a:t>
            </a:r>
            <a:r>
              <a:rPr lang="es-ES" sz="1100"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100" dirty="0" err="1">
                <a:effectLst>
                  <a:outerShdw blurRad="38100" dist="38100" dir="2700000" algn="tl">
                    <a:srgbClr val="000000">
                      <a:alpha val="43137"/>
                    </a:srgbClr>
                  </a:outerShdw>
                </a:effectLst>
                <a:latin typeface="Arial" pitchFamily="34" charset="0"/>
                <a:ea typeface="Tahoma" pitchFamily="34" charset="0"/>
                <a:cs typeface="Arial" pitchFamily="34" charset="0"/>
              </a:rPr>
              <a:t>photo</a:t>
            </a:r>
            <a:r>
              <a:rPr lang="es-ES" sz="1100"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100" dirty="0" err="1">
                <a:effectLst>
                  <a:outerShdw blurRad="38100" dist="38100" dir="2700000" algn="tl">
                    <a:srgbClr val="000000">
                      <a:alpha val="43137"/>
                    </a:srgbClr>
                  </a:outerShdw>
                </a:effectLst>
                <a:latin typeface="Arial" pitchFamily="34" charset="0"/>
                <a:ea typeface="Tahoma" pitchFamily="34" charset="0"/>
                <a:cs typeface="Arial" pitchFamily="34" charset="0"/>
              </a:rPr>
              <a:t>ont</a:t>
            </a:r>
            <a:r>
              <a:rPr lang="es-ES" sz="1100"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100" dirty="0" err="1">
                <a:effectLst>
                  <a:outerShdw blurRad="38100" dist="38100" dir="2700000" algn="tl">
                    <a:srgbClr val="000000">
                      <a:alpha val="43137"/>
                    </a:srgbClr>
                  </a:outerShdw>
                </a:effectLst>
                <a:latin typeface="Arial" pitchFamily="34" charset="0"/>
                <a:ea typeface="Tahoma" pitchFamily="34" charset="0"/>
                <a:cs typeface="Arial" pitchFamily="34" charset="0"/>
              </a:rPr>
              <a:t>peut</a:t>
            </a:r>
            <a:r>
              <a:rPr lang="es-ES" sz="1100"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100" dirty="0" err="1">
                <a:effectLst>
                  <a:outerShdw blurRad="38100" dist="38100" dir="2700000" algn="tl">
                    <a:srgbClr val="000000">
                      <a:alpha val="43137"/>
                    </a:srgbClr>
                  </a:outerShdw>
                </a:effectLst>
                <a:latin typeface="Arial" pitchFamily="34" charset="0"/>
                <a:ea typeface="Tahoma" pitchFamily="34" charset="0"/>
                <a:cs typeface="Arial" pitchFamily="34" charset="0"/>
              </a:rPr>
              <a:t>compter</a:t>
            </a:r>
            <a:r>
              <a:rPr lang="es-ES" sz="1100" dirty="0">
                <a:effectLst>
                  <a:outerShdw blurRad="38100" dist="38100" dir="2700000" algn="tl">
                    <a:srgbClr val="000000">
                      <a:alpha val="43137"/>
                    </a:srgbClr>
                  </a:outerShdw>
                </a:effectLst>
                <a:latin typeface="Arial" pitchFamily="34" charset="0"/>
                <a:ea typeface="Tahoma" pitchFamily="34" charset="0"/>
                <a:cs typeface="Arial" pitchFamily="34" charset="0"/>
              </a:rPr>
              <a:t> 7 </a:t>
            </a:r>
            <a:r>
              <a:rPr lang="es-ES" sz="1100" dirty="0" err="1">
                <a:effectLst>
                  <a:outerShdw blurRad="38100" dist="38100" dir="2700000" algn="tl">
                    <a:srgbClr val="000000">
                      <a:alpha val="43137"/>
                    </a:srgbClr>
                  </a:outerShdw>
                </a:effectLst>
                <a:latin typeface="Arial" pitchFamily="34" charset="0"/>
                <a:ea typeface="Tahoma" pitchFamily="34" charset="0"/>
                <a:cs typeface="Arial" pitchFamily="34" charset="0"/>
              </a:rPr>
              <a:t>pompiers</a:t>
            </a:r>
            <a:r>
              <a:rPr lang="es-ES" sz="1100" dirty="0">
                <a:effectLst>
                  <a:outerShdw blurRad="38100" dist="38100" dir="2700000" algn="tl">
                    <a:srgbClr val="000000">
                      <a:alpha val="43137"/>
                    </a:srgbClr>
                  </a:outerShdw>
                </a:effectLst>
                <a:latin typeface="Arial" pitchFamily="34" charset="0"/>
                <a:ea typeface="Tahoma" pitchFamily="34" charset="0"/>
                <a:cs typeface="Arial" pitchFamily="34" charset="0"/>
              </a:rPr>
              <a:t> et 13 </a:t>
            </a:r>
            <a:r>
              <a:rPr lang="es-ES" sz="1100" dirty="0" err="1">
                <a:effectLst>
                  <a:outerShdw blurRad="38100" dist="38100" dir="2700000" algn="tl">
                    <a:srgbClr val="000000">
                      <a:alpha val="43137"/>
                    </a:srgbClr>
                  </a:outerShdw>
                </a:effectLst>
                <a:latin typeface="Arial" pitchFamily="34" charset="0"/>
                <a:ea typeface="Tahoma" pitchFamily="34" charset="0"/>
                <a:cs typeface="Arial" pitchFamily="34" charset="0"/>
              </a:rPr>
              <a:t>sanitaires</a:t>
            </a:r>
            <a:r>
              <a:rPr lang="es-ES" sz="1100" dirty="0">
                <a:effectLst>
                  <a:outerShdw blurRad="38100" dist="38100" dir="2700000" algn="tl">
                    <a:srgbClr val="000000">
                      <a:alpha val="43137"/>
                    </a:srgbClr>
                  </a:outerShdw>
                </a:effectLst>
                <a:latin typeface="Arial" pitchFamily="34" charset="0"/>
                <a:ea typeface="Tahoma" pitchFamily="34" charset="0"/>
                <a:cs typeface="Arial" pitchFamily="34" charset="0"/>
              </a:rPr>
              <a:t> du SAMUR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pic>
        <p:nvPicPr>
          <p:cNvPr id="3481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73238"/>
            <a:ext cx="4359275" cy="2735262"/>
          </a:xfrm>
          <a:prstGeom prst="rect">
            <a:avLst/>
          </a:prstGeom>
          <a:noFill/>
          <a:ln w="9525">
            <a:noFill/>
            <a:miter lim="800000"/>
            <a:headEnd/>
            <a:tailEnd/>
          </a:ln>
        </p:spPr>
      </p:pic>
      <p:pic>
        <p:nvPicPr>
          <p:cNvPr id="34820" name="Picture 2"/>
          <p:cNvPicPr>
            <a:picLocks noChangeAspect="1" noChangeArrowheads="1"/>
          </p:cNvPicPr>
          <p:nvPr/>
        </p:nvPicPr>
        <p:blipFill>
          <a:blip r:embed="rId3" cstate="print"/>
          <a:srcRect/>
          <a:stretch>
            <a:fillRect/>
          </a:stretch>
        </p:blipFill>
        <p:spPr bwMode="auto">
          <a:xfrm>
            <a:off x="4356100" y="115888"/>
            <a:ext cx="3671888" cy="573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pic>
        <p:nvPicPr>
          <p:cNvPr id="35843" name="Picture 2"/>
          <p:cNvPicPr>
            <a:picLocks noChangeAspect="1" noChangeArrowheads="1"/>
          </p:cNvPicPr>
          <p:nvPr/>
        </p:nvPicPr>
        <p:blipFill>
          <a:blip r:embed="rId2" cstate="print"/>
          <a:srcRect/>
          <a:stretch>
            <a:fillRect/>
          </a:stretch>
        </p:blipFill>
        <p:spPr bwMode="auto">
          <a:xfrm>
            <a:off x="1908175" y="765175"/>
            <a:ext cx="5686425" cy="512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27763" y="2060575"/>
            <a:ext cx="2085975" cy="2949575"/>
          </a:xfrm>
          <a:prstGeom prst="rect">
            <a:avLst/>
          </a:prstGeom>
          <a:noFill/>
          <a:ln w="9525">
            <a:solidFill>
              <a:schemeClr val="tx1"/>
            </a:solidFill>
            <a:miter lim="800000"/>
            <a:headEnd/>
            <a:tailEnd/>
          </a:ln>
        </p:spPr>
      </p:pic>
      <p:pic>
        <p:nvPicPr>
          <p:cNvPr id="3686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7900" y="2060575"/>
            <a:ext cx="2058988" cy="2952750"/>
          </a:xfrm>
          <a:prstGeom prst="rect">
            <a:avLst/>
          </a:prstGeom>
          <a:noFill/>
          <a:ln w="19050">
            <a:solidFill>
              <a:schemeClr val="tx1"/>
            </a:solidFill>
            <a:miter lim="800000"/>
            <a:headEnd/>
            <a:tailEnd/>
          </a:ln>
        </p:spPr>
      </p:pic>
      <p:pic>
        <p:nvPicPr>
          <p:cNvPr id="3686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475" y="1773238"/>
            <a:ext cx="2081213" cy="2951162"/>
          </a:xfrm>
          <a:prstGeom prst="rect">
            <a:avLst/>
          </a:prstGeom>
          <a:noFill/>
          <a:ln w="12700">
            <a:solidFill>
              <a:schemeClr val="tx1"/>
            </a:solidFill>
            <a:miter lim="800000"/>
            <a:headEnd/>
            <a:tailEnd/>
          </a:ln>
        </p:spPr>
      </p:pic>
      <p:pic>
        <p:nvPicPr>
          <p:cNvPr id="3686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5513" y="1557338"/>
            <a:ext cx="2246312" cy="3095625"/>
          </a:xfrm>
          <a:prstGeom prst="rect">
            <a:avLst/>
          </a:prstGeom>
          <a:noFill/>
          <a:ln w="19050">
            <a:solidFill>
              <a:schemeClr val="tx1"/>
            </a:solidFill>
            <a:miter lim="800000"/>
            <a:headEnd/>
            <a:tailEnd/>
          </a:ln>
        </p:spPr>
      </p:pic>
      <p:pic>
        <p:nvPicPr>
          <p:cNvPr id="36870"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1550" y="1412875"/>
            <a:ext cx="2325688" cy="3168650"/>
          </a:xfrm>
          <a:prstGeom prst="rect">
            <a:avLst/>
          </a:prstGeom>
          <a:noFill/>
          <a:ln w="9525">
            <a:solidFill>
              <a:schemeClr val="tx1"/>
            </a:solidFill>
            <a:miter lim="800000"/>
            <a:headEnd/>
            <a:tailEnd/>
          </a:ln>
        </p:spPr>
      </p:pic>
      <p:pic>
        <p:nvPicPr>
          <p:cNvPr id="36871"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9388" y="1268413"/>
            <a:ext cx="2128837" cy="3024187"/>
          </a:xfrm>
          <a:prstGeom prst="rect">
            <a:avLst/>
          </a:prstGeom>
          <a:noFill/>
          <a:ln w="19050">
            <a:solidFill>
              <a:schemeClr val="tx1"/>
            </a:solidFill>
            <a:miter lim="800000"/>
            <a:headEnd/>
            <a:tailEnd/>
          </a:ln>
        </p:spPr>
      </p:pic>
      <p:sp>
        <p:nvSpPr>
          <p:cNvPr id="8" name="7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10" name="9 Rectángulo"/>
          <p:cNvSpPr/>
          <p:nvPr/>
        </p:nvSpPr>
        <p:spPr>
          <a:xfrm>
            <a:off x="3419475" y="476250"/>
            <a:ext cx="4572000" cy="815975"/>
          </a:xfrm>
          <a:prstGeom prst="rect">
            <a:avLst/>
          </a:prstGeom>
          <a:solidFill>
            <a:schemeClr val="bg1"/>
          </a:solidFill>
          <a:ln w="38100">
            <a:solidFill>
              <a:schemeClr val="tx1"/>
            </a:solidFill>
          </a:ln>
          <a:effectLst>
            <a:outerShdw blurRad="139700" dist="101600" dir="7800000" sx="103000" sy="103000" algn="tl" rotWithShape="0">
              <a:schemeClr val="tx1">
                <a:alpha val="78000"/>
              </a:schemeClr>
            </a:outerShdw>
          </a:effectLst>
        </p:spPr>
        <p:txBody>
          <a:bodyPr>
            <a:spAutoFit/>
          </a:bodyPr>
          <a:lstStyle/>
          <a:p>
            <a:pPr>
              <a:defRPr/>
            </a:pPr>
            <a:r>
              <a:rPr lang="fr-FR" sz="1400" b="1" dirty="0">
                <a:effectLst>
                  <a:outerShdw blurRad="38100" dist="38100" dir="2700000" algn="tl">
                    <a:srgbClr val="000000">
                      <a:alpha val="43137"/>
                    </a:srgbClr>
                  </a:outerShdw>
                </a:effectLst>
                <a:cs typeface="+mn-cs"/>
              </a:rPr>
              <a:t>Élaboration d´un manuel de 159 pages:</a:t>
            </a:r>
          </a:p>
          <a:p>
            <a:pPr>
              <a:defRPr/>
            </a:pPr>
            <a:endParaRPr lang="fr-FR" sz="400" b="1" dirty="0">
              <a:effectLst>
                <a:outerShdw blurRad="38100" dist="38100" dir="2700000" algn="tl">
                  <a:srgbClr val="000000">
                    <a:alpha val="43137"/>
                  </a:srgbClr>
                </a:outerShdw>
              </a:effectLst>
              <a:cs typeface="+mn-cs"/>
            </a:endParaRPr>
          </a:p>
          <a:p>
            <a:pPr lvl="1" algn="ctr">
              <a:defRPr/>
            </a:pPr>
            <a:r>
              <a:rPr lang="fr-FR" sz="1400" b="1" dirty="0">
                <a:solidFill>
                  <a:srgbClr val="FF0000"/>
                </a:solidFill>
                <a:effectLst>
                  <a:outerShdw blurRad="38100" dist="38100" dir="2700000" algn="tl">
                    <a:srgbClr val="000000">
                      <a:alpha val="43137"/>
                    </a:srgbClr>
                  </a:outerShdw>
                </a:effectLst>
                <a:cs typeface="+mn-cs"/>
              </a:rPr>
              <a:t>« Procédure de base pour intervention </a:t>
            </a:r>
          </a:p>
          <a:p>
            <a:pPr lvl="1" algn="ctr">
              <a:defRPr/>
            </a:pPr>
            <a:r>
              <a:rPr lang="fr-FR" sz="1400" b="1" dirty="0">
                <a:solidFill>
                  <a:srgbClr val="FF0000"/>
                </a:solidFill>
                <a:effectLst>
                  <a:outerShdw blurRad="38100" dist="38100" dir="2700000" algn="tl">
                    <a:srgbClr val="000000">
                      <a:alpha val="43137"/>
                    </a:srgbClr>
                  </a:outerShdw>
                </a:effectLst>
                <a:cs typeface="+mn-cs"/>
              </a:rPr>
              <a:t>en sauvetages en accidents de la circulation » </a:t>
            </a:r>
            <a:endParaRPr lang="es-ES" sz="1400" b="1" dirty="0">
              <a:solidFill>
                <a:srgbClr val="FF0000"/>
              </a:solidFill>
              <a:effectLst>
                <a:outerShdw blurRad="38100" dist="38100" dir="2700000" algn="tl">
                  <a:srgbClr val="000000">
                    <a:alpha val="43137"/>
                  </a:srgbClr>
                </a:outerShdw>
              </a:effectLst>
              <a:cs typeface="+mn-cs"/>
            </a:endParaRPr>
          </a:p>
        </p:txBody>
      </p:sp>
      <p:sp>
        <p:nvSpPr>
          <p:cNvPr id="11" name="10 Rectángulo"/>
          <p:cNvSpPr/>
          <p:nvPr/>
        </p:nvSpPr>
        <p:spPr>
          <a:xfrm>
            <a:off x="1116013" y="5157788"/>
            <a:ext cx="6119812" cy="676275"/>
          </a:xfrm>
          <a:prstGeom prst="rect">
            <a:avLst/>
          </a:prstGeom>
          <a:solidFill>
            <a:schemeClr val="bg1"/>
          </a:solidFill>
          <a:ln w="38100">
            <a:solidFill>
              <a:schemeClr val="tx1"/>
            </a:solidFill>
          </a:ln>
          <a:effectLst>
            <a:outerShdw blurRad="139700" dist="101600" dir="7800000" sx="103000" sy="103000" algn="tl" rotWithShape="0">
              <a:schemeClr val="tx1">
                <a:alpha val="78000"/>
              </a:schemeClr>
            </a:outerShdw>
          </a:effectLst>
        </p:spPr>
        <p:txBody>
          <a:bodyPr>
            <a:spAutoFit/>
          </a:bodyPr>
          <a:lstStyle/>
          <a:p>
            <a:pPr>
              <a:defRPr/>
            </a:pPr>
            <a:r>
              <a:rPr lang="fr-FR" sz="1400" b="1" dirty="0">
                <a:solidFill>
                  <a:srgbClr val="B10921"/>
                </a:solidFill>
                <a:effectLst>
                  <a:outerShdw blurRad="38100" dist="38100" dir="2700000" algn="tl">
                    <a:srgbClr val="000000">
                      <a:alpha val="43137"/>
                    </a:srgbClr>
                  </a:outerShdw>
                </a:effectLst>
                <a:cs typeface="+mn-cs"/>
              </a:rPr>
              <a:t>« Guide Opérationnel Départemental de Référence »</a:t>
            </a:r>
          </a:p>
          <a:p>
            <a:pPr>
              <a:defRPr/>
            </a:pPr>
            <a:r>
              <a:rPr lang="fr-FR" sz="900" b="1" dirty="0">
                <a:solidFill>
                  <a:srgbClr val="B10921"/>
                </a:solidFill>
                <a:effectLst>
                  <a:outerShdw blurRad="38100" dist="38100" dir="2700000" algn="tl">
                    <a:srgbClr val="000000">
                      <a:alpha val="43137"/>
                    </a:srgbClr>
                  </a:outerShdw>
                </a:effectLst>
                <a:cs typeface="+mn-cs"/>
              </a:rPr>
              <a:t> </a:t>
            </a:r>
            <a:r>
              <a:rPr lang="fr-FR" sz="200" b="1" dirty="0">
                <a:solidFill>
                  <a:srgbClr val="B10921"/>
                </a:solidFill>
                <a:effectLst>
                  <a:outerShdw blurRad="38100" dist="38100" dir="2700000" algn="tl">
                    <a:srgbClr val="000000">
                      <a:alpha val="43137"/>
                    </a:srgbClr>
                  </a:outerShdw>
                </a:effectLst>
                <a:cs typeface="+mn-cs"/>
              </a:rPr>
              <a:t> </a:t>
            </a:r>
            <a:endParaRPr lang="fr-FR" sz="900" b="1" dirty="0">
              <a:solidFill>
                <a:srgbClr val="B10921"/>
              </a:solidFill>
              <a:effectLst>
                <a:outerShdw blurRad="38100" dist="38100" dir="2700000" algn="tl">
                  <a:srgbClr val="000000">
                    <a:alpha val="43137"/>
                  </a:srgbClr>
                </a:outerShdw>
              </a:effectLst>
              <a:cs typeface="+mn-cs"/>
            </a:endParaRPr>
          </a:p>
          <a:p>
            <a:pPr lvl="1">
              <a:defRPr/>
            </a:pPr>
            <a:r>
              <a:rPr lang="fr-FR" sz="1400" b="1" dirty="0">
                <a:solidFill>
                  <a:srgbClr val="B10921"/>
                </a:solidFill>
                <a:effectLst>
                  <a:outerShdw blurRad="38100" dist="38100" dir="2700000" algn="tl">
                    <a:srgbClr val="000000">
                      <a:alpha val="43137"/>
                    </a:srgbClr>
                  </a:outerShdw>
                </a:effectLst>
                <a:cs typeface="+mn-cs"/>
              </a:rPr>
              <a:t>Interventions d´urgence sur les véhicules</a:t>
            </a:r>
            <a:endParaRPr lang="es-ES" sz="1400" b="1" dirty="0">
              <a:solidFill>
                <a:srgbClr val="B10921"/>
              </a:solidFill>
              <a:effectLst>
                <a:outerShdw blurRad="38100" dist="38100" dir="2700000" algn="tl">
                  <a:srgbClr val="000000">
                    <a:alpha val="43137"/>
                  </a:srgbClr>
                </a:outerShdw>
              </a:effectLst>
              <a:cs typeface="+mn-cs"/>
            </a:endParaRPr>
          </a:p>
        </p:txBody>
      </p:sp>
      <p:pic>
        <p:nvPicPr>
          <p:cNvPr id="36875"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40425" y="5229225"/>
            <a:ext cx="1008063" cy="58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24300" y="2133600"/>
            <a:ext cx="2411413" cy="3484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8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1050" y="1773238"/>
            <a:ext cx="2474913" cy="3506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8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825" y="1341438"/>
            <a:ext cx="2460625" cy="3776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5 Conector recto de flecha"/>
          <p:cNvCxnSpPr/>
          <p:nvPr/>
        </p:nvCxnSpPr>
        <p:spPr>
          <a:xfrm>
            <a:off x="4572000" y="1844675"/>
            <a:ext cx="720725" cy="2159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a:off x="2771775" y="1412875"/>
            <a:ext cx="576263" cy="28733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10" name="9 Rectángulo"/>
          <p:cNvSpPr/>
          <p:nvPr/>
        </p:nvSpPr>
        <p:spPr>
          <a:xfrm>
            <a:off x="4067175" y="620713"/>
            <a:ext cx="3529013" cy="677862"/>
          </a:xfrm>
          <a:prstGeom prst="rect">
            <a:avLst/>
          </a:prstGeom>
          <a:solidFill>
            <a:schemeClr val="bg1"/>
          </a:solidFill>
          <a:ln w="38100">
            <a:solidFill>
              <a:schemeClr val="tx1"/>
            </a:solidFill>
          </a:ln>
          <a:effectLst>
            <a:outerShdw blurRad="139700" dist="101600" dir="7800000" sx="103000" sy="103000" algn="tl" rotWithShape="0">
              <a:schemeClr val="tx1">
                <a:alpha val="78000"/>
              </a:schemeClr>
            </a:outerShdw>
          </a:effectLst>
        </p:spPr>
        <p:txBody>
          <a:bodyPr>
            <a:spAutoFit/>
          </a:bodyPr>
          <a:lstStyle/>
          <a:p>
            <a:pPr>
              <a:defRPr/>
            </a:pPr>
            <a:r>
              <a:rPr lang="fr-FR" sz="1400" b="1" dirty="0">
                <a:effectLst>
                  <a:outerShdw blurRad="38100" dist="38100" dir="2700000" algn="tl">
                    <a:srgbClr val="000000">
                      <a:alpha val="43137"/>
                    </a:srgbClr>
                  </a:outerShdw>
                </a:effectLst>
                <a:cs typeface="+mn-cs"/>
              </a:rPr>
              <a:t>Élaboration:</a:t>
            </a:r>
          </a:p>
          <a:p>
            <a:pPr>
              <a:defRPr/>
            </a:pPr>
            <a:endParaRPr lang="fr-FR" sz="400" b="1" dirty="0">
              <a:effectLst>
                <a:outerShdw blurRad="38100" dist="38100" dir="2700000" algn="tl">
                  <a:srgbClr val="000000">
                    <a:alpha val="43137"/>
                  </a:srgbClr>
                </a:outerShdw>
              </a:effectLst>
              <a:cs typeface="+mn-cs"/>
            </a:endParaRPr>
          </a:p>
          <a:p>
            <a:pPr lvl="1" algn="ctr">
              <a:defRPr/>
            </a:pPr>
            <a:r>
              <a:rPr lang="fr-FR" sz="2000" b="1" dirty="0">
                <a:solidFill>
                  <a:srgbClr val="FF0000"/>
                </a:solidFill>
                <a:effectLst>
                  <a:outerShdw blurRad="38100" dist="38100" dir="2700000" algn="tl">
                    <a:srgbClr val="000000">
                      <a:alpha val="43137"/>
                    </a:srgbClr>
                  </a:outerShdw>
                </a:effectLst>
                <a:cs typeface="+mn-cs"/>
              </a:rPr>
              <a:t>« Fiches de Pratiques » </a:t>
            </a:r>
            <a:endParaRPr lang="es-ES" sz="2000" b="1" dirty="0">
              <a:solidFill>
                <a:srgbClr val="FF0000"/>
              </a:solidFill>
              <a:effectLst>
                <a:outerShdw blurRad="38100" dist="38100" dir="2700000" algn="tl">
                  <a:srgbClr val="000000">
                    <a:alpha val="43137"/>
                  </a:srgbClr>
                </a:outerShdw>
              </a:effectLst>
              <a:cs typeface="+mn-cs"/>
            </a:endParaRPr>
          </a:p>
        </p:txBody>
      </p:sp>
      <p:sp>
        <p:nvSpPr>
          <p:cNvPr id="16" name="15 Rectángulo"/>
          <p:cNvSpPr/>
          <p:nvPr/>
        </p:nvSpPr>
        <p:spPr>
          <a:xfrm>
            <a:off x="6156325" y="2708275"/>
            <a:ext cx="2987675" cy="2678113"/>
          </a:xfrm>
          <a:prstGeom prst="rect">
            <a:avLst/>
          </a:prstGeom>
        </p:spPr>
        <p:txBody>
          <a:bodyPr>
            <a:spAutoFit/>
          </a:bodyPr>
          <a:lstStyle/>
          <a:p>
            <a:pPr lvl="1">
              <a:buFont typeface="Wingdings" pitchFamily="2" charset="2"/>
              <a:buChar char="q"/>
              <a:defRPr/>
            </a:pPr>
            <a:r>
              <a:rPr lang="fr-FR" sz="1200" b="1" dirty="0">
                <a:solidFill>
                  <a:srgbClr val="FF0000"/>
                </a:solidFill>
                <a:effectLst>
                  <a:outerShdw blurRad="38100" dist="38100" dir="2700000" algn="tl">
                    <a:srgbClr val="000000">
                      <a:alpha val="43137"/>
                    </a:srgbClr>
                  </a:outerShdw>
                </a:effectLst>
                <a:cs typeface="+mn-cs"/>
              </a:rPr>
              <a:t> « Procédure de base pour intervention  en sauvetages en accidents de la circulation</a:t>
            </a:r>
          </a:p>
          <a:p>
            <a:pPr lvl="1">
              <a:buFont typeface="Wingdings" pitchFamily="2" charset="2"/>
              <a:buChar char="q"/>
              <a:defRPr/>
            </a:pPr>
            <a:endParaRPr lang="fr-FR" sz="1200" b="1" dirty="0">
              <a:solidFill>
                <a:srgbClr val="FF0000"/>
              </a:solidFill>
              <a:effectLst>
                <a:outerShdw blurRad="38100" dist="38100" dir="2700000" algn="tl">
                  <a:srgbClr val="000000">
                    <a:alpha val="43137"/>
                  </a:srgbClr>
                </a:outerShdw>
              </a:effectLst>
              <a:cs typeface="+mn-cs"/>
            </a:endParaRPr>
          </a:p>
          <a:p>
            <a:pPr lvl="1">
              <a:buFont typeface="Wingdings" pitchFamily="2" charset="2"/>
              <a:buChar char="q"/>
              <a:defRPr/>
            </a:pPr>
            <a:r>
              <a:rPr lang="fr-FR" sz="1200" b="1" dirty="0">
                <a:solidFill>
                  <a:srgbClr val="FF0000"/>
                </a:solidFill>
                <a:effectLst>
                  <a:outerShdw blurRad="38100" dist="38100" dir="2700000" algn="tl">
                    <a:srgbClr val="000000">
                      <a:alpha val="43137"/>
                    </a:srgbClr>
                  </a:outerShdw>
                </a:effectLst>
                <a:cs typeface="+mn-cs"/>
              </a:rPr>
              <a:t> Fiches de Pratiques</a:t>
            </a:r>
          </a:p>
          <a:p>
            <a:pPr lvl="1">
              <a:defRPr/>
            </a:pPr>
            <a:endParaRPr lang="fr-FR" sz="1200" b="1" dirty="0">
              <a:cs typeface="+mn-cs"/>
            </a:endParaRPr>
          </a:p>
          <a:p>
            <a:pPr lvl="1">
              <a:defRPr/>
            </a:pPr>
            <a:r>
              <a:rPr lang="fr-FR" sz="1200" b="1" dirty="0">
                <a:cs typeface="+mn-cs"/>
              </a:rPr>
              <a:t>Servent de guide pour que les Chef de Garde dirige les manœuvres avec leur personnel. </a:t>
            </a:r>
          </a:p>
          <a:p>
            <a:pPr lvl="1">
              <a:defRPr/>
            </a:pPr>
            <a:r>
              <a:rPr lang="fr-FR" sz="1200" b="1" dirty="0">
                <a:cs typeface="+mn-cs"/>
              </a:rPr>
              <a:t>Manœuvres établit selon une liste qui vient mensuellement  de la Section d´Opérations Départemental</a:t>
            </a:r>
            <a:endParaRPr lang="es-ES" sz="1600" dirty="0">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Admin\Documents\ACCIDENTES DE TRAFICO\SAPEURS POMPIERS DE VIENNE\COCHE PARQUE PRACTICA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3350" y="908050"/>
            <a:ext cx="6096000" cy="4573588"/>
          </a:xfrm>
          <a:prstGeom prst="rect">
            <a:avLst/>
          </a:prstGeom>
          <a:ln>
            <a:noFill/>
          </a:ln>
          <a:effectLst>
            <a:outerShdw blurRad="292100" dist="139700" dir="2700000" algn="tl" rotWithShape="0">
              <a:srgbClr val="333333">
                <a:alpha val="65000"/>
              </a:srgbClr>
            </a:outerShdw>
          </a:effectLst>
        </p:spPr>
      </p:pic>
      <p:sp>
        <p:nvSpPr>
          <p:cNvPr id="3" name="2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5" name="4 CuadroTexto"/>
          <p:cNvSpPr txBox="1"/>
          <p:nvPr/>
        </p:nvSpPr>
        <p:spPr>
          <a:xfrm>
            <a:off x="0" y="1412875"/>
            <a:ext cx="3492500" cy="2492375"/>
          </a:xfrm>
          <a:prstGeom prst="rect">
            <a:avLst/>
          </a:prstGeom>
          <a:noFill/>
        </p:spPr>
        <p:txBody>
          <a:bodyPr>
            <a:spAutoFit/>
          </a:bodyPr>
          <a:lstStyle/>
          <a:p>
            <a:pPr algn="just"/>
            <a:r>
              <a:rPr lang="es-ES" sz="1200" b="1">
                <a:effectLst>
                  <a:outerShdw blurRad="38100" dist="38100" dir="2700000" algn="tl">
                    <a:srgbClr val="C0C0C0"/>
                  </a:outerShdw>
                </a:effectLst>
                <a:cs typeface="Tahoma" pitchFamily="34" charset="0"/>
              </a:rPr>
              <a:t>Le Consortium Départemental de </a:t>
            </a:r>
          </a:p>
          <a:p>
            <a:pPr algn="just"/>
            <a:r>
              <a:rPr lang="es-ES" sz="1200" b="1">
                <a:effectLst>
                  <a:outerShdw blurRad="38100" dist="38100" dir="2700000" algn="tl">
                    <a:srgbClr val="C0C0C0"/>
                  </a:outerShdw>
                </a:effectLst>
                <a:cs typeface="Tahoma" pitchFamily="34" charset="0"/>
              </a:rPr>
              <a:t>Pompiers de Valencia n´a pas </a:t>
            </a:r>
          </a:p>
          <a:p>
            <a:pPr algn="just"/>
            <a:r>
              <a:rPr lang="es-ES" sz="1200" b="1">
                <a:effectLst>
                  <a:outerShdw blurRad="38100" dist="38100" dir="2700000" algn="tl">
                    <a:srgbClr val="C0C0C0"/>
                  </a:outerShdw>
                </a:effectLst>
                <a:cs typeface="Tahoma" pitchFamily="34" charset="0"/>
              </a:rPr>
              <a:t>d´ambulances.</a:t>
            </a:r>
          </a:p>
          <a:p>
            <a:pPr algn="just"/>
            <a:endParaRPr lang="es-ES" sz="1200" b="1">
              <a:effectLst>
                <a:outerShdw blurRad="38100" dist="38100" dir="2700000" algn="tl">
                  <a:srgbClr val="C0C0C0"/>
                </a:outerShdw>
              </a:effectLst>
              <a:cs typeface="Tahoma" pitchFamily="34" charset="0"/>
            </a:endParaRPr>
          </a:p>
          <a:p>
            <a:pPr algn="just"/>
            <a:r>
              <a:rPr lang="es-ES" sz="1200" b="1">
                <a:effectLst>
                  <a:outerShdw blurRad="38100" dist="38100" dir="2700000" algn="tl">
                    <a:srgbClr val="C0C0C0"/>
                  </a:outerShdw>
                </a:effectLst>
                <a:cs typeface="Tahoma" pitchFamily="34" charset="0"/>
              </a:rPr>
              <a:t>Celles-ci son gestionnés par des</a:t>
            </a:r>
          </a:p>
          <a:p>
            <a:pPr algn="just"/>
            <a:r>
              <a:rPr lang="es-ES" sz="1200" b="1">
                <a:effectLst>
                  <a:outerShdw blurRad="38100" dist="38100" dir="2700000" algn="tl">
                    <a:srgbClr val="C0C0C0"/>
                  </a:outerShdw>
                </a:effectLst>
                <a:cs typeface="Tahoma" pitchFamily="34" charset="0"/>
              </a:rPr>
              <a:t>entreprises privées, sauf les </a:t>
            </a:r>
          </a:p>
          <a:p>
            <a:pPr algn="just"/>
            <a:r>
              <a:rPr lang="es-ES" sz="1200" b="1">
                <a:effectLst>
                  <a:outerShdw blurRad="38100" dist="38100" dir="2700000" algn="tl">
                    <a:srgbClr val="C0C0C0"/>
                  </a:outerShdw>
                </a:effectLst>
                <a:cs typeface="Tahoma" pitchFamily="34" charset="0"/>
              </a:rPr>
              <a:t>SAMU qui ont une gestion mixte:</a:t>
            </a:r>
          </a:p>
          <a:p>
            <a:pPr algn="just"/>
            <a:endParaRPr lang="es-ES" sz="1200" b="1">
              <a:effectLst>
                <a:outerShdw blurRad="38100" dist="38100" dir="2700000" algn="tl">
                  <a:srgbClr val="C0C0C0"/>
                </a:outerShdw>
              </a:effectLst>
              <a:cs typeface="Tahoma" pitchFamily="34" charset="0"/>
            </a:endParaRPr>
          </a:p>
          <a:p>
            <a:pPr algn="just">
              <a:buFont typeface="Wingdings" pitchFamily="2" charset="2"/>
              <a:buChar char="q"/>
            </a:pPr>
            <a:r>
              <a:rPr lang="es-ES" sz="1200" b="1">
                <a:effectLst>
                  <a:outerShdw blurRad="38100" dist="38100" dir="2700000" algn="tl">
                    <a:srgbClr val="C0C0C0"/>
                  </a:outerShdw>
                </a:effectLst>
                <a:cs typeface="Tahoma" pitchFamily="34" charset="0"/>
              </a:rPr>
              <a:t> Véhicule et conducteur:</a:t>
            </a:r>
          </a:p>
          <a:p>
            <a:pPr lvl="1" algn="just">
              <a:buFont typeface="Wingdings" pitchFamily="2" charset="2"/>
              <a:buChar char="§"/>
            </a:pPr>
            <a:r>
              <a:rPr lang="es-ES" sz="1200" b="1">
                <a:effectLst>
                  <a:outerShdw blurRad="38100" dist="38100" dir="2700000" algn="tl">
                    <a:srgbClr val="C0C0C0"/>
                  </a:outerShdw>
                </a:effectLst>
                <a:cs typeface="Tahoma" pitchFamily="34" charset="0"/>
              </a:rPr>
              <a:t> entreprise privée</a:t>
            </a:r>
          </a:p>
          <a:p>
            <a:pPr lvl="1" algn="just"/>
            <a:endParaRPr lang="es-ES" sz="1200" b="1">
              <a:effectLst>
                <a:outerShdw blurRad="38100" dist="38100" dir="2700000" algn="tl">
                  <a:srgbClr val="C0C0C0"/>
                </a:outerShdw>
              </a:effectLst>
              <a:cs typeface="Tahoma" pitchFamily="34" charset="0"/>
            </a:endParaRPr>
          </a:p>
          <a:p>
            <a:pPr algn="just">
              <a:buFont typeface="Wingdings" pitchFamily="2" charset="2"/>
              <a:buChar char="q"/>
            </a:pPr>
            <a:r>
              <a:rPr lang="es-ES" sz="1200" b="1">
                <a:effectLst>
                  <a:outerShdw blurRad="38100" dist="38100" dir="2700000" algn="tl">
                    <a:srgbClr val="C0C0C0"/>
                  </a:outerShdw>
                </a:effectLst>
                <a:cs typeface="Tahoma" pitchFamily="34" charset="0"/>
              </a:rPr>
              <a:t> Médecin et Infirmier:</a:t>
            </a:r>
          </a:p>
          <a:p>
            <a:pPr lvl="1" algn="just">
              <a:buFont typeface="Wingdings" pitchFamily="2" charset="2"/>
              <a:buChar char="§"/>
            </a:pPr>
            <a:r>
              <a:rPr lang="es-ES" sz="1200" b="1">
                <a:effectLst>
                  <a:outerShdw blurRad="38100" dist="38100" dir="2700000" algn="tl">
                    <a:srgbClr val="C0C0C0"/>
                  </a:outerShdw>
                </a:effectLst>
                <a:cs typeface="Tahoma" pitchFamily="34" charset="0"/>
              </a:rPr>
              <a:t> fonctionnaires.</a:t>
            </a:r>
          </a:p>
        </p:txBody>
      </p:sp>
      <p:pic>
        <p:nvPicPr>
          <p:cNvPr id="17410" name="Picture 2" descr="C:\Users\Admin\Documents\ACCIDENTES DE TRAFICO\SAPEURS POMPIERS DE VIENNE\PONENCIA CONSORCIO ACCIDENTES DE TRAFICO\rescate accidente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7313" y="620713"/>
            <a:ext cx="6380162" cy="4784725"/>
          </a:xfrm>
          <a:prstGeom prst="rect">
            <a:avLst/>
          </a:prstGeom>
          <a:ln>
            <a:noFill/>
          </a:ln>
          <a:effectLst>
            <a:outerShdw blurRad="292100" dist="139700" dir="2700000" algn="tl" rotWithShape="0">
              <a:srgbClr val="333333">
                <a:alpha val="65000"/>
              </a:srgbClr>
            </a:outerShdw>
          </a:effectLst>
        </p:spPr>
      </p:pic>
      <p:sp>
        <p:nvSpPr>
          <p:cNvPr id="8" name="7 Rectángulo"/>
          <p:cNvSpPr/>
          <p:nvPr/>
        </p:nvSpPr>
        <p:spPr>
          <a:xfrm>
            <a:off x="468313" y="5373688"/>
            <a:ext cx="8064500" cy="522287"/>
          </a:xfrm>
          <a:prstGeom prst="rect">
            <a:avLst/>
          </a:prstGeom>
        </p:spPr>
        <p:txBody>
          <a:bodyPr>
            <a:spAutoFit/>
          </a:bodyPr>
          <a:lstStyle/>
          <a:p>
            <a:pPr algn="ctr">
              <a:defRPr/>
            </a:pPr>
            <a:r>
              <a:rPr lang="fr-FR" sz="1400" b="1" dirty="0">
                <a:solidFill>
                  <a:srgbClr val="FF0000"/>
                </a:solidFill>
                <a:effectLst>
                  <a:outerShdw blurRad="38100" dist="38100" dir="2700000" algn="tl">
                    <a:srgbClr val="000000">
                      <a:alpha val="43137"/>
                    </a:srgbClr>
                  </a:outerShdw>
                </a:effectLst>
                <a:cs typeface="+mn-cs"/>
              </a:rPr>
              <a:t>Durant les interventions, nous travaillons en coordination avec le personnel médical, qui stabilise les victimes et nous on les désincarcère et  les extrayons des véhicules</a:t>
            </a:r>
            <a:endParaRPr lang="es-ES" sz="1400" b="1" dirty="0">
              <a:solidFill>
                <a:srgbClr val="FF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4" name="3 CuadroTexto"/>
          <p:cNvSpPr txBox="1"/>
          <p:nvPr/>
        </p:nvSpPr>
        <p:spPr>
          <a:xfrm>
            <a:off x="107950" y="5300663"/>
            <a:ext cx="9217025" cy="612775"/>
          </a:xfrm>
          <a:prstGeom prst="rect">
            <a:avLst/>
          </a:prstGeom>
          <a:noFill/>
        </p:spPr>
        <p:txBody>
          <a:bodyPr>
            <a:spAutoFit/>
          </a:bodyPr>
          <a:lstStyle/>
          <a:p>
            <a:pPr>
              <a:lnSpc>
                <a:spcPct val="150000"/>
              </a:lnSpc>
              <a:defRPr/>
            </a:pP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En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Espagne</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trés</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peut</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de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Services</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Incendies et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Secours</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ont</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des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ambulances</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a:t>
            </a:r>
          </a:p>
          <a:p>
            <a:pPr>
              <a:lnSpc>
                <a:spcPct val="150000"/>
              </a:lnSpc>
              <a:defRPr/>
            </a:pP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Quelques</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exceptions</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Province</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de Ciudad Real,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Communauté</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Navarra,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Pompiers</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a:t>
            </a:r>
            <a:r>
              <a:rPr lang="es-ES" sz="1200" b="1" dirty="0" err="1">
                <a:effectLst>
                  <a:outerShdw blurRad="38100" dist="38100" dir="2700000" algn="tl">
                    <a:srgbClr val="000000">
                      <a:alpha val="43137"/>
                    </a:srgbClr>
                  </a:outerShdw>
                </a:effectLst>
                <a:latin typeface="Arial" pitchFamily="34" charset="0"/>
                <a:ea typeface="Tahoma" pitchFamily="34" charset="0"/>
                <a:cs typeface="Arial" pitchFamily="34" charset="0"/>
              </a:rPr>
              <a:t>Municipaux</a:t>
            </a:r>
            <a:r>
              <a:rPr lang="es-ES" sz="1200" b="1" dirty="0">
                <a:effectLst>
                  <a:outerShdw blurRad="38100" dist="38100" dir="2700000" algn="tl">
                    <a:srgbClr val="000000">
                      <a:alpha val="43137"/>
                    </a:srgbClr>
                  </a:outerShdw>
                </a:effectLst>
                <a:latin typeface="Arial" pitchFamily="34" charset="0"/>
                <a:ea typeface="Tahoma" pitchFamily="34" charset="0"/>
                <a:cs typeface="Arial" pitchFamily="34" charset="0"/>
              </a:rPr>
              <a:t> de Zaragoza et Valencia.</a:t>
            </a:r>
          </a:p>
        </p:txBody>
      </p:sp>
      <p:pic>
        <p:nvPicPr>
          <p:cNvPr id="20482" name="Picture 2" descr="https://farm4.staticflickr.com/3669/11099826114_0a4f9fdb71.jpg"/>
          <p:cNvPicPr>
            <a:picLocks noChangeAspect="1" noChangeArrowheads="1"/>
          </p:cNvPicPr>
          <p:nvPr/>
        </p:nvPicPr>
        <p:blipFill>
          <a:blip r:embed="rId2" cstate="print"/>
          <a:srcRect/>
          <a:stretch>
            <a:fillRect/>
          </a:stretch>
        </p:blipFill>
        <p:spPr bwMode="auto">
          <a:xfrm>
            <a:off x="1547813" y="908050"/>
            <a:ext cx="5761037" cy="43211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pic>
        <p:nvPicPr>
          <p:cNvPr id="4" name="Picture 1" descr="C:\Users\Admin\Documents\ACCIDENTES DE TRAFICO\SAPEURS POMPIERS DE VIENNE\PONENCIA CONSORCIO ACCIDENTES DE TRAFICO\7614639676_bf4e2a598f_z.jpg"/>
          <p:cNvPicPr>
            <a:picLocks noChangeAspect="1" noChangeArrowheads="1"/>
          </p:cNvPicPr>
          <p:nvPr/>
        </p:nvPicPr>
        <p:blipFill>
          <a:blip r:embed="rId2" cstate="print"/>
          <a:srcRect/>
          <a:stretch>
            <a:fillRect/>
          </a:stretch>
        </p:blipFill>
        <p:spPr bwMode="auto">
          <a:xfrm>
            <a:off x="1187450" y="908050"/>
            <a:ext cx="6624638" cy="4968875"/>
          </a:xfrm>
          <a:prstGeom prst="rect">
            <a:avLst/>
          </a:prstGeom>
          <a:ln>
            <a:noFill/>
          </a:ln>
          <a:effectLst>
            <a:outerShdw blurRad="292100" dist="139700" dir="2700000" algn="tl" rotWithShape="0">
              <a:srgbClr val="333333">
                <a:alpha val="65000"/>
              </a:srgbClr>
            </a:outerShdw>
          </a:effectLst>
        </p:spPr>
      </p:pic>
      <p:sp>
        <p:nvSpPr>
          <p:cNvPr id="6" name="5 Rectángulo"/>
          <p:cNvSpPr/>
          <p:nvPr/>
        </p:nvSpPr>
        <p:spPr>
          <a:xfrm>
            <a:off x="1187624" y="2204864"/>
            <a:ext cx="6743962" cy="175432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mn-cs"/>
              </a:rPr>
              <a:t>MERCI DE </a:t>
            </a:r>
          </a:p>
          <a:p>
            <a:pPr algn="ctr">
              <a:defRPr/>
            </a:pP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mn-cs"/>
              </a:rPr>
              <a:t>VOTRE ATTENTION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SCUDO TRANSPARENT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5513" y="692150"/>
            <a:ext cx="4495800" cy="4535488"/>
          </a:xfrm>
          <a:prstGeom prst="rect">
            <a:avLst/>
          </a:prstGeom>
          <a:noFill/>
          <a:ln w="9525">
            <a:noFill/>
            <a:miter lim="800000"/>
            <a:headEnd/>
            <a:tailEnd/>
          </a:ln>
        </p:spPr>
      </p:pic>
      <p:sp>
        <p:nvSpPr>
          <p:cNvPr id="10243" name="2 CuadroTexto"/>
          <p:cNvSpPr txBox="1">
            <a:spLocks noChangeArrowheads="1"/>
          </p:cNvSpPr>
          <p:nvPr/>
        </p:nvSpPr>
        <p:spPr bwMode="auto">
          <a:xfrm>
            <a:off x="285750" y="5429250"/>
            <a:ext cx="8286750" cy="369888"/>
          </a:xfrm>
          <a:prstGeom prst="rect">
            <a:avLst/>
          </a:prstGeom>
          <a:noFill/>
          <a:ln w="9525">
            <a:noFill/>
            <a:miter lim="800000"/>
            <a:headEnd/>
            <a:tailEnd/>
          </a:ln>
        </p:spPr>
        <p:txBody>
          <a:bodyPr>
            <a:spAutoFit/>
          </a:bodyPr>
          <a:lstStyle/>
          <a:p>
            <a:pPr algn="ctr"/>
            <a:r>
              <a:rPr lang="es-ES" b="1"/>
              <a:t>Consortium Départemental de Pompiers de Valencia</a:t>
            </a:r>
          </a:p>
        </p:txBody>
      </p:sp>
      <p:sp>
        <p:nvSpPr>
          <p:cNvPr id="8" name="7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4" descr="http://www.miradorvr.com/imagenes/mapa.jpg"/>
          <p:cNvPicPr>
            <a:picLocks noChangeAspect="1" noChangeArrowheads="1"/>
          </p:cNvPicPr>
          <p:nvPr/>
        </p:nvPicPr>
        <p:blipFill>
          <a:blip r:embed="rId3" cstate="print"/>
          <a:srcRect/>
          <a:stretch>
            <a:fillRect/>
          </a:stretch>
        </p:blipFill>
        <p:spPr bwMode="auto">
          <a:xfrm>
            <a:off x="0" y="1285875"/>
            <a:ext cx="4635500" cy="3929063"/>
          </a:xfrm>
          <a:prstGeom prst="rect">
            <a:avLst/>
          </a:prstGeom>
          <a:noFill/>
          <a:ln w="9525">
            <a:noFill/>
            <a:miter lim="800000"/>
            <a:headEnd/>
            <a:tailEnd/>
          </a:ln>
        </p:spPr>
      </p:pic>
      <p:pic>
        <p:nvPicPr>
          <p:cNvPr id="7" name="Picture 6" descr="http://www.miradorvr.com/es/valencia/valencia.jpg"/>
          <p:cNvPicPr>
            <a:picLocks noChangeAspect="1" noChangeArrowheads="1"/>
          </p:cNvPicPr>
          <p:nvPr/>
        </p:nvPicPr>
        <p:blipFill>
          <a:blip r:embed="rId4" cstate="print"/>
          <a:srcRect/>
          <a:stretch>
            <a:fillRect/>
          </a:stretch>
        </p:blipFill>
        <p:spPr bwMode="auto">
          <a:xfrm>
            <a:off x="4572000" y="571500"/>
            <a:ext cx="2009775" cy="3810000"/>
          </a:xfrm>
          <a:prstGeom prst="rect">
            <a:avLst/>
          </a:prstGeom>
          <a:noFill/>
          <a:ln w="9525">
            <a:noFill/>
            <a:miter lim="800000"/>
            <a:headEnd/>
            <a:tailEnd/>
          </a:ln>
        </p:spPr>
      </p:pic>
      <p:graphicFrame>
        <p:nvGraphicFramePr>
          <p:cNvPr id="2050" name="Object 7"/>
          <p:cNvGraphicFramePr>
            <a:graphicFrameLocks noChangeAspect="1"/>
          </p:cNvGraphicFramePr>
          <p:nvPr/>
        </p:nvGraphicFramePr>
        <p:xfrm>
          <a:off x="7072313" y="357188"/>
          <a:ext cx="1485900" cy="1990725"/>
        </p:xfrm>
        <a:graphic>
          <a:graphicData uri="http://schemas.openxmlformats.org/presentationml/2006/ole">
            <mc:AlternateContent xmlns:mc="http://schemas.openxmlformats.org/markup-compatibility/2006">
              <mc:Choice xmlns:v="urn:schemas-microsoft-com:vml" Requires="v">
                <p:oleObj spid="_x0000_s1027" name="CorelPhotoPaint.Image.7" r:id="rId5" imgW="1485714" imgH="1990476" progId="CorelPhotoPaint.Image.7">
                  <p:embed/>
                </p:oleObj>
              </mc:Choice>
              <mc:Fallback>
                <p:oleObj name="CorelPhotoPaint.Image.7" r:id="rId5" imgW="1485714" imgH="1990476" progId="CorelPhotoPaint.Image.7">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2313" y="357188"/>
                        <a:ext cx="14859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9" name="10 Conector recto"/>
          <p:cNvCxnSpPr>
            <a:cxnSpLocks noChangeShapeType="1"/>
          </p:cNvCxnSpPr>
          <p:nvPr/>
        </p:nvCxnSpPr>
        <p:spPr bwMode="auto">
          <a:xfrm flipV="1">
            <a:off x="3214688" y="642938"/>
            <a:ext cx="2643187" cy="2143125"/>
          </a:xfrm>
          <a:prstGeom prst="line">
            <a:avLst/>
          </a:prstGeom>
          <a:noFill/>
          <a:ln w="28575" algn="ctr">
            <a:solidFill>
              <a:schemeClr val="tx1"/>
            </a:solidFill>
            <a:round/>
            <a:headEnd/>
            <a:tailEnd/>
          </a:ln>
        </p:spPr>
      </p:cxnSp>
      <p:cxnSp>
        <p:nvCxnSpPr>
          <p:cNvPr id="10" name="12 Conector recto"/>
          <p:cNvCxnSpPr>
            <a:cxnSpLocks noChangeShapeType="1"/>
          </p:cNvCxnSpPr>
          <p:nvPr/>
        </p:nvCxnSpPr>
        <p:spPr bwMode="auto">
          <a:xfrm>
            <a:off x="2857500" y="3929063"/>
            <a:ext cx="2500313" cy="428625"/>
          </a:xfrm>
          <a:prstGeom prst="line">
            <a:avLst/>
          </a:prstGeom>
          <a:noFill/>
          <a:ln w="28575" algn="ctr">
            <a:solidFill>
              <a:schemeClr val="tx1"/>
            </a:solidFill>
            <a:round/>
            <a:headEnd/>
            <a:tailEnd/>
          </a:ln>
        </p:spPr>
      </p:cxnSp>
      <p:cxnSp>
        <p:nvCxnSpPr>
          <p:cNvPr id="11" name="15 Conector recto"/>
          <p:cNvCxnSpPr>
            <a:cxnSpLocks noChangeShapeType="1"/>
          </p:cNvCxnSpPr>
          <p:nvPr/>
        </p:nvCxnSpPr>
        <p:spPr bwMode="auto">
          <a:xfrm flipV="1">
            <a:off x="5857875" y="571500"/>
            <a:ext cx="1428750" cy="1357313"/>
          </a:xfrm>
          <a:prstGeom prst="line">
            <a:avLst/>
          </a:prstGeom>
          <a:noFill/>
          <a:ln w="28575" algn="ctr">
            <a:solidFill>
              <a:schemeClr val="tx1"/>
            </a:solidFill>
            <a:round/>
            <a:headEnd/>
            <a:tailEnd/>
          </a:ln>
        </p:spPr>
      </p:cxnSp>
      <p:cxnSp>
        <p:nvCxnSpPr>
          <p:cNvPr id="12" name="17 Conector recto"/>
          <p:cNvCxnSpPr>
            <a:cxnSpLocks noChangeShapeType="1"/>
          </p:cNvCxnSpPr>
          <p:nvPr/>
        </p:nvCxnSpPr>
        <p:spPr bwMode="auto">
          <a:xfrm flipV="1">
            <a:off x="6072188" y="2357438"/>
            <a:ext cx="1857375" cy="642937"/>
          </a:xfrm>
          <a:prstGeom prst="line">
            <a:avLst/>
          </a:prstGeom>
          <a:noFill/>
          <a:ln w="28575" algn="ctr">
            <a:solidFill>
              <a:schemeClr val="tx1"/>
            </a:solidFill>
            <a:round/>
            <a:headEnd/>
            <a:tailEnd/>
          </a:ln>
        </p:spPr>
      </p:cxnSp>
      <p:sp>
        <p:nvSpPr>
          <p:cNvPr id="13" name="22 CuadroTexto"/>
          <p:cNvSpPr txBox="1">
            <a:spLocks noChangeArrowheads="1"/>
          </p:cNvSpPr>
          <p:nvPr/>
        </p:nvSpPr>
        <p:spPr bwMode="auto">
          <a:xfrm>
            <a:off x="6357938" y="2714625"/>
            <a:ext cx="3071812" cy="338138"/>
          </a:xfrm>
          <a:prstGeom prst="rect">
            <a:avLst/>
          </a:prstGeom>
          <a:noFill/>
          <a:ln w="9525">
            <a:noFill/>
            <a:miter lim="800000"/>
            <a:headEnd/>
            <a:tailEnd/>
          </a:ln>
        </p:spPr>
        <p:txBody>
          <a:bodyPr>
            <a:spAutoFit/>
          </a:bodyPr>
          <a:lstStyle/>
          <a:p>
            <a:pPr algn="ctr"/>
            <a:r>
              <a:rPr lang="es-ES" sz="1600" b="1"/>
              <a:t>Province de Valencia</a:t>
            </a:r>
          </a:p>
        </p:txBody>
      </p:sp>
      <p:sp>
        <p:nvSpPr>
          <p:cNvPr id="14" name="13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1035" name="20 CuadroTexto"/>
          <p:cNvSpPr txBox="1">
            <a:spLocks noChangeArrowheads="1"/>
          </p:cNvSpPr>
          <p:nvPr/>
        </p:nvSpPr>
        <p:spPr bwMode="auto">
          <a:xfrm>
            <a:off x="0" y="5214938"/>
            <a:ext cx="3286125" cy="584200"/>
          </a:xfrm>
          <a:prstGeom prst="rect">
            <a:avLst/>
          </a:prstGeom>
          <a:noFill/>
          <a:ln w="9525">
            <a:noFill/>
            <a:miter lim="800000"/>
            <a:headEnd/>
            <a:tailEnd/>
          </a:ln>
        </p:spPr>
        <p:txBody>
          <a:bodyPr>
            <a:spAutoFit/>
          </a:bodyPr>
          <a:lstStyle/>
          <a:p>
            <a:pPr algn="ctr"/>
            <a:r>
              <a:rPr lang="es-ES" sz="1600"/>
              <a:t>Espagne</a:t>
            </a:r>
          </a:p>
          <a:p>
            <a:pPr algn="ctr"/>
            <a:r>
              <a:rPr lang="es-ES" sz="1600"/>
              <a:t> est formée par 17 communautés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NSORCIO VALENCIA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63938" y="188913"/>
            <a:ext cx="5580062" cy="5707062"/>
          </a:xfrm>
          <a:prstGeom prst="rect">
            <a:avLst/>
          </a:prstGeom>
          <a:noFill/>
          <a:ln w="9525">
            <a:noFill/>
            <a:miter lim="800000"/>
            <a:headEnd/>
            <a:tailEnd/>
          </a:ln>
        </p:spPr>
      </p:pic>
      <p:sp>
        <p:nvSpPr>
          <p:cNvPr id="11267" name="40 CuadroTexto"/>
          <p:cNvSpPr txBox="1">
            <a:spLocks noChangeArrowheads="1"/>
          </p:cNvSpPr>
          <p:nvPr/>
        </p:nvSpPr>
        <p:spPr bwMode="auto">
          <a:xfrm>
            <a:off x="250825" y="1268413"/>
            <a:ext cx="2717800" cy="3048000"/>
          </a:xfrm>
          <a:prstGeom prst="rect">
            <a:avLst/>
          </a:prstGeom>
          <a:noFill/>
          <a:ln w="9525">
            <a:noFill/>
            <a:miter lim="800000"/>
            <a:headEnd/>
            <a:tailEnd/>
          </a:ln>
        </p:spPr>
        <p:txBody>
          <a:bodyPr>
            <a:spAutoFit/>
          </a:bodyPr>
          <a:lstStyle/>
          <a:p>
            <a:pPr algn="just"/>
            <a:r>
              <a:rPr lang="es-ES" sz="1200" b="1"/>
              <a:t>Le Consorcio Provincial de Bomberos de Valencia,</a:t>
            </a:r>
            <a:r>
              <a:rPr lang="fr-BE" sz="1200" b="1"/>
              <a:t> couvre</a:t>
            </a:r>
            <a:r>
              <a:rPr lang="es-ES" sz="1200" b="1"/>
              <a:t> tous les</a:t>
            </a:r>
            <a:r>
              <a:rPr lang="fr-FR" sz="1200" b="1"/>
              <a:t> sinistres</a:t>
            </a:r>
            <a:r>
              <a:rPr lang="es-ES" sz="1200" b="1"/>
              <a:t> de la</a:t>
            </a:r>
            <a:r>
              <a:rPr lang="fr-CA" sz="1200" b="1"/>
              <a:t> province</a:t>
            </a:r>
            <a:r>
              <a:rPr lang="es-ES" sz="1200" b="1"/>
              <a:t> de Valencia,</a:t>
            </a:r>
            <a:r>
              <a:rPr lang="fr-BE" sz="1200" b="1"/>
              <a:t> sauf</a:t>
            </a:r>
            <a:r>
              <a:rPr lang="es-ES" sz="1200" b="1"/>
              <a:t> en ce qui</a:t>
            </a:r>
            <a:r>
              <a:rPr lang="fr-ML" sz="1200" b="1"/>
              <a:t> concerne</a:t>
            </a:r>
            <a:r>
              <a:rPr lang="es-ES" sz="1200" b="1"/>
              <a:t> la</a:t>
            </a:r>
            <a:r>
              <a:rPr lang="fr-BE" sz="1200" b="1"/>
              <a:t> municipalité</a:t>
            </a:r>
            <a:r>
              <a:rPr lang="es-ES" sz="1200" b="1"/>
              <a:t> de la ville de Valencia, qui a son</a:t>
            </a:r>
            <a:r>
              <a:rPr lang="fr-BE" sz="1200" b="1"/>
              <a:t> propre</a:t>
            </a:r>
            <a:r>
              <a:rPr lang="es-ES" sz="1200" b="1"/>
              <a:t> SIS.</a:t>
            </a:r>
          </a:p>
          <a:p>
            <a:endParaRPr lang="es-ES" sz="1200" b="1"/>
          </a:p>
          <a:p>
            <a:pPr algn="just"/>
            <a:endParaRPr lang="es-ES" sz="1200" b="1"/>
          </a:p>
          <a:p>
            <a:pPr algn="just"/>
            <a:endParaRPr lang="es-ES" sz="1200" b="1"/>
          </a:p>
          <a:p>
            <a:pPr algn="just"/>
            <a:endParaRPr lang="es-ES" sz="1200" b="1"/>
          </a:p>
          <a:p>
            <a:pPr algn="just"/>
            <a:endParaRPr lang="es-ES" sz="1200" b="1"/>
          </a:p>
          <a:p>
            <a:pPr algn="just"/>
            <a:endParaRPr lang="es-ES" sz="1200" b="1"/>
          </a:p>
          <a:p>
            <a:pPr algn="just"/>
            <a:r>
              <a:rPr lang="es-ES" sz="1200" b="1"/>
              <a:t>La</a:t>
            </a:r>
            <a:r>
              <a:rPr lang="fr-BE" sz="1200" b="1"/>
              <a:t> province</a:t>
            </a:r>
            <a:r>
              <a:rPr lang="es-ES" sz="1200" b="1"/>
              <a:t> est</a:t>
            </a:r>
            <a:r>
              <a:rPr lang="fr-FR" sz="1200" b="1"/>
              <a:t> partagée</a:t>
            </a:r>
            <a:r>
              <a:rPr lang="es-ES" sz="1200" b="1"/>
              <a:t> en 6</a:t>
            </a:r>
            <a:r>
              <a:rPr lang="fr-BE" sz="1200" b="1"/>
              <a:t> Zones</a:t>
            </a:r>
            <a:r>
              <a:rPr lang="fr-FR" sz="1200" b="1"/>
              <a:t> Opérationnelles</a:t>
            </a:r>
            <a:r>
              <a:rPr lang="es-ES" sz="1200" b="1"/>
              <a:t>,</a:t>
            </a:r>
            <a:r>
              <a:rPr lang="fr-BE" sz="1200" b="1"/>
              <a:t> chaque</a:t>
            </a:r>
            <a:r>
              <a:rPr lang="fr-CD" sz="1200" b="1"/>
              <a:t> Zone </a:t>
            </a:r>
            <a:r>
              <a:rPr lang="es-ES" sz="1200" b="1"/>
              <a:t>a 3 CS de SP</a:t>
            </a:r>
            <a:r>
              <a:rPr lang="fr-FR" sz="1200" b="1"/>
              <a:t> professionnel</a:t>
            </a:r>
            <a:r>
              <a:rPr lang="es-ES" sz="1200" b="1"/>
              <a:t>,</a:t>
            </a:r>
            <a:r>
              <a:rPr lang="fr-BE" sz="1200" b="1"/>
              <a:t> sauf</a:t>
            </a:r>
            <a:r>
              <a:rPr lang="es-ES" sz="1200" b="1"/>
              <a:t> la 6 qui</a:t>
            </a:r>
            <a:r>
              <a:rPr lang="fr-CA" sz="1200" b="1"/>
              <a:t> en n´a</a:t>
            </a:r>
            <a:r>
              <a:rPr lang="es-ES" sz="1200" b="1"/>
              <a:t> 2</a:t>
            </a:r>
          </a:p>
        </p:txBody>
      </p:sp>
      <p:sp>
        <p:nvSpPr>
          <p:cNvPr id="11268" name="Text Box 32"/>
          <p:cNvSpPr txBox="1">
            <a:spLocks noChangeArrowheads="1"/>
          </p:cNvSpPr>
          <p:nvPr/>
        </p:nvSpPr>
        <p:spPr bwMode="auto">
          <a:xfrm>
            <a:off x="539750" y="4365625"/>
            <a:ext cx="2789238" cy="830263"/>
          </a:xfrm>
          <a:prstGeom prst="rect">
            <a:avLst/>
          </a:prstGeom>
          <a:noFill/>
          <a:ln w="9525">
            <a:noFill/>
            <a:miter lim="800000"/>
            <a:headEnd/>
            <a:tailEnd/>
          </a:ln>
        </p:spPr>
        <p:txBody>
          <a:bodyPr>
            <a:spAutoFit/>
          </a:bodyPr>
          <a:lstStyle/>
          <a:p>
            <a:pPr>
              <a:spcBef>
                <a:spcPct val="50000"/>
              </a:spcBef>
              <a:buFontTx/>
              <a:buChar char="•"/>
            </a:pPr>
            <a:r>
              <a:rPr lang="es-ES" sz="1200" b="1"/>
              <a:t> 24 CS de pompiers</a:t>
            </a:r>
          </a:p>
          <a:p>
            <a:pPr lvl="1">
              <a:spcBef>
                <a:spcPct val="50000"/>
              </a:spcBef>
              <a:buFont typeface="Wingdings" pitchFamily="2" charset="2"/>
              <a:buChar char="Ø"/>
            </a:pPr>
            <a:r>
              <a:rPr lang="es-ES" sz="1200" b="1"/>
              <a:t> 17 CS de professionnels </a:t>
            </a:r>
          </a:p>
          <a:p>
            <a:pPr lvl="1">
              <a:spcBef>
                <a:spcPct val="50000"/>
              </a:spcBef>
              <a:buFont typeface="Wingdings" pitchFamily="2" charset="2"/>
              <a:buChar char="Ø"/>
            </a:pPr>
            <a:r>
              <a:rPr lang="es-ES" sz="1200" b="1"/>
              <a:t> 07 CS de volontaires </a:t>
            </a:r>
          </a:p>
        </p:txBody>
      </p:sp>
      <p:sp>
        <p:nvSpPr>
          <p:cNvPr id="11269" name="Text Box 35"/>
          <p:cNvSpPr txBox="1">
            <a:spLocks noChangeArrowheads="1"/>
          </p:cNvSpPr>
          <p:nvPr/>
        </p:nvSpPr>
        <p:spPr bwMode="auto">
          <a:xfrm>
            <a:off x="468313" y="5300663"/>
            <a:ext cx="3311525" cy="222250"/>
          </a:xfrm>
          <a:prstGeom prst="rect">
            <a:avLst/>
          </a:prstGeom>
          <a:noFill/>
          <a:ln w="9525">
            <a:noFill/>
            <a:miter lim="800000"/>
            <a:headEnd/>
            <a:tailEnd/>
          </a:ln>
        </p:spPr>
        <p:txBody>
          <a:bodyPr>
            <a:spAutoFit/>
          </a:bodyPr>
          <a:lstStyle/>
          <a:p>
            <a:pPr>
              <a:lnSpc>
                <a:spcPct val="70000"/>
              </a:lnSpc>
              <a:spcBef>
                <a:spcPct val="50000"/>
              </a:spcBef>
              <a:buFontTx/>
              <a:buChar char="•"/>
            </a:pPr>
            <a:r>
              <a:rPr lang="es-ES" sz="1200" b="1"/>
              <a:t> 110 professionnels  de garde par jour</a:t>
            </a:r>
          </a:p>
        </p:txBody>
      </p:sp>
      <p:sp>
        <p:nvSpPr>
          <p:cNvPr id="11270" name="Text Box 36"/>
          <p:cNvSpPr txBox="1">
            <a:spLocks noChangeArrowheads="1"/>
          </p:cNvSpPr>
          <p:nvPr/>
        </p:nvSpPr>
        <p:spPr bwMode="auto">
          <a:xfrm>
            <a:off x="468313" y="5589588"/>
            <a:ext cx="2500312" cy="230187"/>
          </a:xfrm>
          <a:prstGeom prst="rect">
            <a:avLst/>
          </a:prstGeom>
          <a:noFill/>
          <a:ln w="9525">
            <a:noFill/>
            <a:miter lim="800000"/>
            <a:headEnd/>
            <a:tailEnd/>
          </a:ln>
        </p:spPr>
        <p:txBody>
          <a:bodyPr>
            <a:spAutoFit/>
          </a:bodyPr>
          <a:lstStyle/>
          <a:p>
            <a:pPr>
              <a:lnSpc>
                <a:spcPct val="70000"/>
              </a:lnSpc>
              <a:spcBef>
                <a:spcPct val="50000"/>
              </a:spcBef>
              <a:buFontTx/>
              <a:buChar char="•"/>
            </a:pPr>
            <a:r>
              <a:rPr lang="es-ES" sz="1200" b="1"/>
              <a:t> 35 volontaires  localisables</a:t>
            </a:r>
          </a:p>
        </p:txBody>
      </p:sp>
      <p:sp>
        <p:nvSpPr>
          <p:cNvPr id="11271" name="Text Box 37"/>
          <p:cNvSpPr txBox="1">
            <a:spLocks noChangeArrowheads="1"/>
          </p:cNvSpPr>
          <p:nvPr/>
        </p:nvSpPr>
        <p:spPr bwMode="auto">
          <a:xfrm>
            <a:off x="323850" y="2492375"/>
            <a:ext cx="1800225" cy="258763"/>
          </a:xfrm>
          <a:prstGeom prst="rect">
            <a:avLst/>
          </a:prstGeom>
          <a:noFill/>
          <a:ln w="9525">
            <a:noFill/>
            <a:miter lim="800000"/>
            <a:headEnd/>
            <a:tailEnd/>
          </a:ln>
        </p:spPr>
        <p:txBody>
          <a:bodyPr>
            <a:spAutoFit/>
          </a:bodyPr>
          <a:lstStyle/>
          <a:p>
            <a:pPr>
              <a:lnSpc>
                <a:spcPct val="90000"/>
              </a:lnSpc>
              <a:spcBef>
                <a:spcPct val="50000"/>
              </a:spcBef>
            </a:pPr>
            <a:r>
              <a:rPr lang="es-ES" sz="1200" b="1" u="sng"/>
              <a:t>Province  de Valencia</a:t>
            </a:r>
          </a:p>
        </p:txBody>
      </p:sp>
      <p:sp>
        <p:nvSpPr>
          <p:cNvPr id="11272" name="Text Box 38"/>
          <p:cNvSpPr txBox="1">
            <a:spLocks noChangeArrowheads="1"/>
          </p:cNvSpPr>
          <p:nvPr/>
        </p:nvSpPr>
        <p:spPr bwMode="auto">
          <a:xfrm>
            <a:off x="900113" y="2708275"/>
            <a:ext cx="1727200" cy="776288"/>
          </a:xfrm>
          <a:prstGeom prst="rect">
            <a:avLst/>
          </a:prstGeom>
          <a:noFill/>
          <a:ln w="9525">
            <a:noFill/>
            <a:miter lim="800000"/>
            <a:headEnd/>
            <a:tailEnd/>
          </a:ln>
        </p:spPr>
        <p:txBody>
          <a:bodyPr>
            <a:spAutoFit/>
          </a:bodyPr>
          <a:lstStyle/>
          <a:p>
            <a:pPr>
              <a:lnSpc>
                <a:spcPct val="90000"/>
              </a:lnSpc>
              <a:spcBef>
                <a:spcPct val="50000"/>
              </a:spcBef>
              <a:buFontTx/>
              <a:buChar char="•"/>
            </a:pPr>
            <a:r>
              <a:rPr lang="es-ES" sz="1200" b="1"/>
              <a:t> 10.763 km</a:t>
            </a:r>
            <a:r>
              <a:rPr lang="es-ES" sz="1200" b="1" baseline="30000"/>
              <a:t>2</a:t>
            </a:r>
          </a:p>
          <a:p>
            <a:pPr>
              <a:lnSpc>
                <a:spcPct val="90000"/>
              </a:lnSpc>
              <a:spcBef>
                <a:spcPct val="50000"/>
              </a:spcBef>
              <a:buFontTx/>
              <a:buChar char="•"/>
            </a:pPr>
            <a:r>
              <a:rPr lang="es-ES" sz="1200" b="1"/>
              <a:t> 266 municipalités</a:t>
            </a:r>
          </a:p>
          <a:p>
            <a:pPr>
              <a:lnSpc>
                <a:spcPct val="90000"/>
              </a:lnSpc>
              <a:spcBef>
                <a:spcPct val="50000"/>
              </a:spcBef>
              <a:buFontTx/>
              <a:buChar char="•"/>
            </a:pPr>
            <a:r>
              <a:rPr lang="es-ES" sz="1200" b="1"/>
              <a:t> 2.575.000 ha</a:t>
            </a:r>
          </a:p>
        </p:txBody>
      </p:sp>
      <p:sp>
        <p:nvSpPr>
          <p:cNvPr id="11273" name="Oval 31"/>
          <p:cNvSpPr>
            <a:spLocks noChangeArrowheads="1"/>
          </p:cNvSpPr>
          <p:nvPr/>
        </p:nvSpPr>
        <p:spPr bwMode="auto">
          <a:xfrm>
            <a:off x="7092950" y="2781300"/>
            <a:ext cx="287338" cy="287338"/>
          </a:xfrm>
          <a:prstGeom prst="ellipse">
            <a:avLst/>
          </a:prstGeom>
          <a:noFill/>
          <a:ln w="38100">
            <a:solidFill>
              <a:srgbClr val="FF0000"/>
            </a:solidFill>
            <a:round/>
            <a:headEnd/>
            <a:tailEnd/>
          </a:ln>
        </p:spPr>
        <p:txBody>
          <a:bodyPr wrap="none" anchor="ctr"/>
          <a:lstStyle/>
          <a:p>
            <a:endParaRPr lang="es-ES">
              <a:latin typeface="Calibri" pitchFamily="34" charset="0"/>
            </a:endParaRPr>
          </a:p>
        </p:txBody>
      </p:sp>
      <p:sp>
        <p:nvSpPr>
          <p:cNvPr id="14" name="13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
        <p:nvSpPr>
          <p:cNvPr id="5" name="4 Rectángulo"/>
          <p:cNvSpPr/>
          <p:nvPr/>
        </p:nvSpPr>
        <p:spPr>
          <a:xfrm>
            <a:off x="1979613" y="5084763"/>
            <a:ext cx="5616575" cy="879475"/>
          </a:xfrm>
          <a:prstGeom prst="rect">
            <a:avLst/>
          </a:prstGeom>
        </p:spPr>
        <p:txBody>
          <a:bodyPr>
            <a:spAutoFit/>
          </a:bodyPr>
          <a:lstStyle/>
          <a:p>
            <a:pPr defTabSz="476250">
              <a:lnSpc>
                <a:spcPts val="1400"/>
              </a:lnSpc>
              <a:spcBef>
                <a:spcPct val="50000"/>
              </a:spcBef>
              <a:buFont typeface="Wingdings" pitchFamily="2" charset="2"/>
              <a:buChar char="q"/>
              <a:defRPr/>
            </a:pPr>
            <a:r>
              <a:rPr lang="es-ES_tradnl" sz="1600" b="1" dirty="0">
                <a:effectLst>
                  <a:outerShdw blurRad="38100" dist="38100" dir="2700000" algn="tl">
                    <a:srgbClr val="000000">
                      <a:alpha val="43137"/>
                    </a:srgbClr>
                  </a:outerShdw>
                </a:effectLst>
                <a:cs typeface="+mn-cs"/>
              </a:rPr>
              <a:t> </a:t>
            </a:r>
            <a:r>
              <a:rPr lang="es-ES_tradnl" sz="1600" b="1" dirty="0" err="1">
                <a:effectLst>
                  <a:outerShdw blurRad="38100" dist="38100" dir="2700000" algn="tl">
                    <a:srgbClr val="000000">
                      <a:alpha val="43137"/>
                    </a:srgbClr>
                  </a:outerShdw>
                </a:effectLst>
                <a:cs typeface="+mn-cs"/>
              </a:rPr>
              <a:t>Personnel</a:t>
            </a:r>
            <a:r>
              <a:rPr lang="es-ES_tradnl" sz="1600" b="1" dirty="0">
                <a:effectLst>
                  <a:outerShdw blurRad="38100" dist="38100" dir="2700000" algn="tl">
                    <a:srgbClr val="000000">
                      <a:alpha val="43137"/>
                    </a:srgbClr>
                  </a:outerShdw>
                </a:effectLst>
                <a:cs typeface="+mn-cs"/>
              </a:rPr>
              <a:t> </a:t>
            </a:r>
            <a:r>
              <a:rPr lang="es-ES_tradnl" sz="1600" b="1" dirty="0" err="1">
                <a:effectLst>
                  <a:outerShdw blurRad="38100" dist="38100" dir="2700000" algn="tl">
                    <a:srgbClr val="000000">
                      <a:alpha val="43137"/>
                    </a:srgbClr>
                  </a:outerShdw>
                </a:effectLst>
                <a:cs typeface="+mn-cs"/>
              </a:rPr>
              <a:t>Administratif</a:t>
            </a:r>
            <a:r>
              <a:rPr lang="es-ES_tradnl" sz="1600" b="1" dirty="0">
                <a:effectLst>
                  <a:outerShdw blurRad="38100" dist="38100" dir="2700000" algn="tl">
                    <a:srgbClr val="000000">
                      <a:alpha val="43137"/>
                    </a:srgbClr>
                  </a:outerShdw>
                </a:effectLst>
                <a:cs typeface="+mn-cs"/>
              </a:rPr>
              <a:t>				104</a:t>
            </a:r>
          </a:p>
          <a:p>
            <a:pPr defTabSz="476250">
              <a:lnSpc>
                <a:spcPts val="1400"/>
              </a:lnSpc>
              <a:spcBef>
                <a:spcPct val="50000"/>
              </a:spcBef>
              <a:buFont typeface="Wingdings" pitchFamily="2" charset="2"/>
              <a:buChar char="q"/>
              <a:defRPr/>
            </a:pPr>
            <a:r>
              <a:rPr lang="es-ES_tradnl" sz="1600" b="1" dirty="0">
                <a:effectLst>
                  <a:outerShdw blurRad="38100" dist="38100" dir="2700000" algn="tl">
                    <a:srgbClr val="000000">
                      <a:alpha val="43137"/>
                    </a:srgbClr>
                  </a:outerShdw>
                </a:effectLst>
                <a:cs typeface="+mn-cs"/>
              </a:rPr>
              <a:t> </a:t>
            </a:r>
            <a:r>
              <a:rPr lang="es-ES_tradnl" sz="1600" b="1" dirty="0" err="1">
                <a:effectLst>
                  <a:outerShdw blurRad="38100" dist="38100" dir="2700000" algn="tl">
                    <a:srgbClr val="000000">
                      <a:alpha val="43137"/>
                    </a:srgbClr>
                  </a:outerShdw>
                </a:effectLst>
                <a:cs typeface="+mn-cs"/>
              </a:rPr>
              <a:t>Pompiers</a:t>
            </a:r>
            <a:r>
              <a:rPr lang="es-ES_tradnl" sz="1600" b="1" dirty="0">
                <a:effectLst>
                  <a:outerShdw blurRad="38100" dist="38100" dir="2700000" algn="tl">
                    <a:srgbClr val="000000">
                      <a:alpha val="43137"/>
                    </a:srgbClr>
                  </a:outerShdw>
                </a:effectLst>
                <a:cs typeface="+mn-cs"/>
              </a:rPr>
              <a:t> </a:t>
            </a:r>
            <a:r>
              <a:rPr lang="es-ES_tradnl" sz="1600" b="1" dirty="0" err="1">
                <a:effectLst>
                  <a:outerShdw blurRad="38100" dist="38100" dir="2700000" algn="tl">
                    <a:srgbClr val="000000">
                      <a:alpha val="43137"/>
                    </a:srgbClr>
                  </a:outerShdw>
                </a:effectLst>
                <a:cs typeface="+mn-cs"/>
              </a:rPr>
              <a:t>professionnels</a:t>
            </a:r>
            <a:r>
              <a:rPr lang="es-ES_tradnl" sz="1600" b="1" dirty="0">
                <a:effectLst>
                  <a:outerShdw blurRad="38100" dist="38100" dir="2700000" algn="tl">
                    <a:srgbClr val="000000">
                      <a:alpha val="43137"/>
                    </a:srgbClr>
                  </a:outerShdw>
                </a:effectLst>
                <a:cs typeface="+mn-cs"/>
              </a:rPr>
              <a:t> (CS et CODIS)	718 </a:t>
            </a:r>
          </a:p>
          <a:p>
            <a:pPr defTabSz="476250">
              <a:lnSpc>
                <a:spcPts val="1400"/>
              </a:lnSpc>
              <a:spcBef>
                <a:spcPct val="50000"/>
              </a:spcBef>
              <a:buFont typeface="Wingdings" pitchFamily="2" charset="2"/>
              <a:buChar char="q"/>
              <a:defRPr/>
            </a:pPr>
            <a:r>
              <a:rPr lang="es-ES_tradnl" sz="1600" b="1" dirty="0">
                <a:effectLst>
                  <a:outerShdw blurRad="38100" dist="38100" dir="2700000" algn="tl">
                    <a:srgbClr val="000000">
                      <a:alpha val="43137"/>
                    </a:srgbClr>
                  </a:outerShdw>
                </a:effectLst>
                <a:cs typeface="+mn-cs"/>
              </a:rPr>
              <a:t> </a:t>
            </a:r>
            <a:r>
              <a:rPr lang="es-ES_tradnl" sz="1600" b="1" dirty="0" err="1">
                <a:effectLst>
                  <a:outerShdw blurRad="38100" dist="38100" dir="2700000" algn="tl">
                    <a:srgbClr val="000000">
                      <a:alpha val="43137"/>
                    </a:srgbClr>
                  </a:outerShdw>
                </a:effectLst>
                <a:cs typeface="+mn-cs"/>
              </a:rPr>
              <a:t>Pompiers</a:t>
            </a:r>
            <a:r>
              <a:rPr lang="es-ES_tradnl" sz="1600" b="1" dirty="0">
                <a:effectLst>
                  <a:outerShdw blurRad="38100" dist="38100" dir="2700000" algn="tl">
                    <a:srgbClr val="000000">
                      <a:alpha val="43137"/>
                    </a:srgbClr>
                  </a:outerShdw>
                </a:effectLst>
                <a:cs typeface="+mn-cs"/>
              </a:rPr>
              <a:t> </a:t>
            </a:r>
            <a:r>
              <a:rPr lang="es-ES_tradnl" sz="1600" b="1" dirty="0" err="1">
                <a:effectLst>
                  <a:outerShdw blurRad="38100" dist="38100" dir="2700000" algn="tl">
                    <a:srgbClr val="000000">
                      <a:alpha val="43137"/>
                    </a:srgbClr>
                  </a:outerShdw>
                </a:effectLst>
                <a:cs typeface="+mn-cs"/>
              </a:rPr>
              <a:t>Volontaires</a:t>
            </a:r>
            <a:r>
              <a:rPr lang="es-ES_tradnl" sz="1600" b="1" dirty="0">
                <a:effectLst>
                  <a:outerShdw blurRad="38100" dist="38100" dir="2700000" algn="tl">
                    <a:srgbClr val="000000">
                      <a:alpha val="43137"/>
                    </a:srgbClr>
                  </a:outerShdw>
                </a:effectLst>
                <a:cs typeface="+mn-cs"/>
              </a:rPr>
              <a:t>					155</a:t>
            </a:r>
            <a:endParaRPr lang="es-ES_tradnl" b="1" dirty="0">
              <a:effectLst>
                <a:outerShdw blurRad="38100" dist="38100" dir="2700000" algn="tl">
                  <a:srgbClr val="000000">
                    <a:alpha val="43137"/>
                  </a:srgbClr>
                </a:outerShdw>
              </a:effectLst>
              <a:cs typeface="+mn-cs"/>
            </a:endParaRPr>
          </a:p>
        </p:txBody>
      </p:sp>
      <p:pic>
        <p:nvPicPr>
          <p:cNvPr id="12289" name="Picture 1" descr="C:\Users\Admin\Documents\ACCIDENTES DE TRAFICO\SAPEURS POMPIERS DE VIENNE\PONENCIA CONSORCIO ACCIDENTES DE TRAFICO\7614639676_bf4e2a598f_z.jpg"/>
          <p:cNvPicPr>
            <a:picLocks noChangeAspect="1" noChangeArrowheads="1"/>
          </p:cNvPicPr>
          <p:nvPr/>
        </p:nvPicPr>
        <p:blipFill>
          <a:blip r:embed="rId2" cstate="email">
            <a:lum bright="-20000" contrast="30000"/>
            <a:extLst>
              <a:ext uri="{28A0092B-C50C-407E-A947-70E740481C1C}">
                <a14:useLocalDpi xmlns:a14="http://schemas.microsoft.com/office/drawing/2010/main"/>
              </a:ext>
            </a:extLst>
          </a:blip>
          <a:srcRect/>
          <a:stretch>
            <a:fillRect/>
          </a:stretch>
        </p:blipFill>
        <p:spPr bwMode="auto">
          <a:xfrm>
            <a:off x="1908175" y="981075"/>
            <a:ext cx="5184775" cy="3887788"/>
          </a:xfrm>
          <a:prstGeom prst="rect">
            <a:avLst/>
          </a:prstGeom>
          <a:ln>
            <a:noFill/>
          </a:ln>
          <a:effectLst>
            <a:outerShdw blurRad="292100" dist="139700" dir="2700000" algn="tl" rotWithShape="0">
              <a:srgbClr val="333333">
                <a:alpha val="65000"/>
              </a:srgbClr>
            </a:outerShdw>
          </a:effectLst>
        </p:spPr>
      </p:pic>
      <p:sp>
        <p:nvSpPr>
          <p:cNvPr id="7" name="6 Rectángulo"/>
          <p:cNvSpPr/>
          <p:nvPr/>
        </p:nvSpPr>
        <p:spPr>
          <a:xfrm>
            <a:off x="2627313" y="260350"/>
            <a:ext cx="6161087" cy="646113"/>
          </a:xfrm>
          <a:prstGeom prst="rect">
            <a:avLst/>
          </a:prstGeom>
        </p:spPr>
        <p:txBody>
          <a:bodyPr wrap="none">
            <a:spAutoFit/>
          </a:bodyPr>
          <a:lstStyle/>
          <a:p>
            <a:pPr algn="ctr">
              <a:defRPr/>
            </a:pPr>
            <a:r>
              <a:rPr lang="es-ES_tradnl" b="1" dirty="0">
                <a:effectLst>
                  <a:outerShdw blurRad="38100" dist="38100" dir="2700000" algn="tl">
                    <a:srgbClr val="000000">
                      <a:alpha val="43137"/>
                    </a:srgbClr>
                  </a:outerShdw>
                </a:effectLst>
                <a:cs typeface="+mn-cs"/>
              </a:rPr>
              <a:t>TOTAL PERSONNEL CONSORTIUM DÉPARTEMENTAL</a:t>
            </a:r>
          </a:p>
          <a:p>
            <a:pPr algn="ctr">
              <a:defRPr/>
            </a:pPr>
            <a:r>
              <a:rPr lang="es-ES_tradnl" b="1" dirty="0">
                <a:effectLst>
                  <a:outerShdw blurRad="38100" dist="38100" dir="2700000" algn="tl">
                    <a:srgbClr val="000000">
                      <a:alpha val="43137"/>
                    </a:srgbClr>
                  </a:outerShdw>
                </a:effectLst>
                <a:cs typeface="+mn-cs"/>
              </a:rPr>
              <a:t> DE POMPIERS DE VALENCIA</a:t>
            </a:r>
            <a:endParaRPr lang="es-ES" dirty="0">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4" descr="C:\Users\Admin\Documents\FORMACION GENERAL VOLUNTARIOS\JORNADA BOMBEROS POLICIAS CCOO\UPC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4213" y="1628775"/>
            <a:ext cx="1906587" cy="857250"/>
          </a:xfrm>
          <a:prstGeom prst="rect">
            <a:avLst/>
          </a:prstGeom>
          <a:noFill/>
          <a:ln w="9525">
            <a:noFill/>
            <a:miter lim="800000"/>
            <a:headEnd/>
            <a:tailEnd/>
          </a:ln>
        </p:spPr>
      </p:pic>
      <p:pic>
        <p:nvPicPr>
          <p:cNvPr id="2059" name="Picture 3" descr="C:\Users\Admin\Desktop\PONENCIAS INDUSTRIAL CCOO 2012\SUBOFICIAL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6375" y="2492375"/>
            <a:ext cx="379413" cy="1128713"/>
          </a:xfrm>
          <a:prstGeom prst="rect">
            <a:avLst/>
          </a:prstGeom>
          <a:noFill/>
          <a:ln w="9525">
            <a:noFill/>
            <a:miter lim="800000"/>
            <a:headEnd/>
            <a:tailEnd/>
          </a:ln>
        </p:spPr>
      </p:pic>
      <p:sp>
        <p:nvSpPr>
          <p:cNvPr id="2060" name="Text Box 3"/>
          <p:cNvSpPr txBox="1">
            <a:spLocks noChangeArrowheads="1"/>
          </p:cNvSpPr>
          <p:nvPr/>
        </p:nvSpPr>
        <p:spPr bwMode="auto">
          <a:xfrm>
            <a:off x="971550" y="3860800"/>
            <a:ext cx="1857375" cy="241300"/>
          </a:xfrm>
          <a:prstGeom prst="rect">
            <a:avLst/>
          </a:prstGeom>
          <a:solidFill>
            <a:srgbClr val="FFFFFF"/>
          </a:solidFill>
          <a:ln w="9525">
            <a:noFill/>
            <a:miter lim="800000"/>
            <a:headEnd/>
            <a:tailEnd/>
          </a:ln>
        </p:spPr>
        <p:txBody>
          <a:bodyPr/>
          <a:lstStyle/>
          <a:p>
            <a:pPr marL="228600" indent="-228600" algn="ctr"/>
            <a:r>
              <a:rPr lang="es-ES" sz="1000" b="1">
                <a:latin typeface="Comic Sans MS" pitchFamily="66" charset="0"/>
              </a:rPr>
              <a:t>Chef de Garde de Zone</a:t>
            </a:r>
          </a:p>
        </p:txBody>
      </p:sp>
      <p:sp>
        <p:nvSpPr>
          <p:cNvPr id="2061" name="Text Box 3"/>
          <p:cNvSpPr txBox="1">
            <a:spLocks noChangeArrowheads="1"/>
          </p:cNvSpPr>
          <p:nvPr/>
        </p:nvSpPr>
        <p:spPr bwMode="auto">
          <a:xfrm>
            <a:off x="1258888" y="3644900"/>
            <a:ext cx="873125" cy="241300"/>
          </a:xfrm>
          <a:prstGeom prst="rect">
            <a:avLst/>
          </a:prstGeom>
          <a:solidFill>
            <a:srgbClr val="FFFFFF"/>
          </a:solidFill>
          <a:ln w="9525">
            <a:noFill/>
            <a:miter lim="800000"/>
            <a:headEnd/>
            <a:tailEnd/>
          </a:ln>
        </p:spPr>
        <p:txBody>
          <a:bodyPr/>
          <a:lstStyle/>
          <a:p>
            <a:pPr marL="228600" indent="-228600" algn="ctr"/>
            <a:r>
              <a:rPr lang="es-ES" sz="1000" b="1">
                <a:latin typeface="Comic Sans MS" pitchFamily="66" charset="0"/>
              </a:rPr>
              <a:t>1 Sergent</a:t>
            </a:r>
          </a:p>
        </p:txBody>
      </p:sp>
      <p:sp>
        <p:nvSpPr>
          <p:cNvPr id="10" name="9 CuadroTexto"/>
          <p:cNvSpPr txBox="1"/>
          <p:nvPr/>
        </p:nvSpPr>
        <p:spPr>
          <a:xfrm>
            <a:off x="179388" y="4149725"/>
            <a:ext cx="2592387" cy="1754188"/>
          </a:xfrm>
          <a:prstGeom prst="rect">
            <a:avLst/>
          </a:prstGeom>
          <a:noFill/>
        </p:spPr>
        <p:txBody>
          <a:bodyPr>
            <a:spAutoFit/>
          </a:bodyPr>
          <a:lstStyle/>
          <a:p>
            <a:pPr>
              <a:defRPr/>
            </a:pPr>
            <a:r>
              <a:rPr lang="es-ES" sz="1200" b="1" u="sng" dirty="0" err="1">
                <a:solidFill>
                  <a:srgbClr val="B10921"/>
                </a:solidFill>
                <a:effectLst>
                  <a:outerShdw blurRad="38100" dist="38100" dir="2700000" algn="tl">
                    <a:srgbClr val="000000">
                      <a:alpha val="43137"/>
                    </a:srgbClr>
                  </a:outerShdw>
                </a:effectLst>
                <a:cs typeface="+mn-cs"/>
              </a:rPr>
              <a:t>Maximum</a:t>
            </a:r>
            <a:r>
              <a:rPr lang="es-ES" sz="1200" b="1" u="sng" dirty="0">
                <a:solidFill>
                  <a:srgbClr val="B10921"/>
                </a:solidFill>
                <a:effectLst>
                  <a:outerShdw blurRad="38100" dist="38100" dir="2700000" algn="tl">
                    <a:srgbClr val="000000">
                      <a:alpha val="43137"/>
                    </a:srgbClr>
                  </a:outerShdw>
                </a:effectLst>
                <a:cs typeface="+mn-cs"/>
              </a:rPr>
              <a:t> par </a:t>
            </a:r>
            <a:r>
              <a:rPr lang="es-ES" sz="1200" b="1" u="sng" dirty="0" err="1">
                <a:solidFill>
                  <a:srgbClr val="B10921"/>
                </a:solidFill>
                <a:effectLst>
                  <a:outerShdw blurRad="38100" dist="38100" dir="2700000" algn="tl">
                    <a:srgbClr val="000000">
                      <a:alpha val="43137"/>
                    </a:srgbClr>
                  </a:outerShdw>
                </a:effectLst>
                <a:cs typeface="+mn-cs"/>
              </a:rPr>
              <a:t>Zone</a:t>
            </a:r>
            <a:r>
              <a:rPr lang="es-ES" sz="1200" b="1" u="sng" dirty="0">
                <a:solidFill>
                  <a:srgbClr val="B10921"/>
                </a:solidFill>
                <a:effectLst>
                  <a:outerShdw blurRad="38100" dist="38100" dir="2700000" algn="tl">
                    <a:srgbClr val="000000">
                      <a:alpha val="43137"/>
                    </a:srgbClr>
                  </a:outerShdw>
                </a:effectLst>
                <a:cs typeface="+mn-cs"/>
              </a:rPr>
              <a:t>: </a:t>
            </a:r>
          </a:p>
          <a:p>
            <a:pPr>
              <a:defRPr/>
            </a:pPr>
            <a:endParaRPr lang="es-ES" sz="500" b="1" dirty="0">
              <a:solidFill>
                <a:srgbClr val="B10921"/>
              </a:solidFill>
              <a:effectLst>
                <a:outerShdw blurRad="38100" dist="38100" dir="2700000" algn="tl">
                  <a:srgbClr val="000000">
                    <a:alpha val="43137"/>
                  </a:srgbClr>
                </a:outerShdw>
              </a:effectLst>
              <a:cs typeface="+mn-cs"/>
            </a:endParaRPr>
          </a:p>
          <a:p>
            <a:pPr>
              <a:buFont typeface="Arial" pitchFamily="34" charset="0"/>
              <a:buChar char="•"/>
              <a:defRPr/>
            </a:pPr>
            <a:r>
              <a:rPr lang="es-ES" sz="1200" b="1" dirty="0">
                <a:solidFill>
                  <a:srgbClr val="B10921"/>
                </a:solidFill>
                <a:effectLst>
                  <a:outerShdw blurRad="38100" dist="38100" dir="2700000" algn="tl">
                    <a:srgbClr val="000000">
                      <a:alpha val="43137"/>
                    </a:srgbClr>
                  </a:outerShdw>
                </a:effectLst>
                <a:cs typeface="+mn-cs"/>
              </a:rPr>
              <a:t> 17 </a:t>
            </a:r>
            <a:r>
              <a:rPr lang="es-ES" sz="1200" b="1" dirty="0" err="1">
                <a:solidFill>
                  <a:srgbClr val="B10921"/>
                </a:solidFill>
                <a:effectLst>
                  <a:outerShdw blurRad="38100" dist="38100" dir="2700000" algn="tl">
                    <a:srgbClr val="000000">
                      <a:alpha val="43137"/>
                    </a:srgbClr>
                  </a:outerShdw>
                </a:effectLst>
                <a:cs typeface="+mn-cs"/>
              </a:rPr>
              <a:t>pompiers</a:t>
            </a:r>
            <a:r>
              <a:rPr lang="es-ES" sz="1200" b="1" dirty="0">
                <a:solidFill>
                  <a:srgbClr val="B10921"/>
                </a:solidFill>
                <a:effectLst>
                  <a:outerShdw blurRad="38100" dist="38100" dir="2700000" algn="tl">
                    <a:srgbClr val="000000">
                      <a:alpha val="43137"/>
                    </a:srgbClr>
                  </a:outerShdw>
                </a:effectLst>
                <a:cs typeface="+mn-cs"/>
              </a:rPr>
              <a:t> </a:t>
            </a:r>
            <a:r>
              <a:rPr lang="es-ES" sz="1200" b="1" dirty="0" err="1">
                <a:solidFill>
                  <a:srgbClr val="B10921"/>
                </a:solidFill>
                <a:effectLst>
                  <a:outerShdw blurRad="38100" dist="38100" dir="2700000" algn="tl">
                    <a:srgbClr val="000000">
                      <a:alpha val="43137"/>
                    </a:srgbClr>
                  </a:outerShdw>
                </a:effectLst>
                <a:cs typeface="+mn-cs"/>
              </a:rPr>
              <a:t>professionnels</a:t>
            </a:r>
            <a:endParaRPr lang="es-ES" sz="1200" b="1" dirty="0">
              <a:solidFill>
                <a:srgbClr val="B10921"/>
              </a:solidFill>
              <a:effectLst>
                <a:outerShdw blurRad="38100" dist="38100" dir="2700000" algn="tl">
                  <a:srgbClr val="000000">
                    <a:alpha val="43137"/>
                  </a:srgbClr>
                </a:outerShdw>
              </a:effectLst>
              <a:cs typeface="+mn-cs"/>
            </a:endParaRPr>
          </a:p>
          <a:p>
            <a:pPr>
              <a:buFont typeface="Arial" pitchFamily="34" charset="0"/>
              <a:buChar char="•"/>
              <a:defRPr/>
            </a:pPr>
            <a:r>
              <a:rPr lang="es-ES" sz="1200" b="1" dirty="0">
                <a:solidFill>
                  <a:srgbClr val="B10921"/>
                </a:solidFill>
                <a:effectLst>
                  <a:outerShdw blurRad="38100" dist="38100" dir="2700000" algn="tl">
                    <a:srgbClr val="000000">
                      <a:alpha val="43137"/>
                    </a:srgbClr>
                  </a:outerShdw>
                </a:effectLst>
                <a:cs typeface="+mn-cs"/>
              </a:rPr>
              <a:t> +  5 x ? </a:t>
            </a:r>
            <a:r>
              <a:rPr lang="es-ES" sz="1200" b="1" dirty="0" err="1">
                <a:solidFill>
                  <a:srgbClr val="B10921"/>
                </a:solidFill>
                <a:effectLst>
                  <a:outerShdw blurRad="38100" dist="38100" dir="2700000" algn="tl">
                    <a:srgbClr val="000000">
                      <a:alpha val="43137"/>
                    </a:srgbClr>
                  </a:outerShdw>
                </a:effectLst>
                <a:cs typeface="+mn-cs"/>
              </a:rPr>
              <a:t>Pompiers</a:t>
            </a:r>
            <a:r>
              <a:rPr lang="es-ES" sz="1200" b="1" dirty="0">
                <a:solidFill>
                  <a:srgbClr val="B10921"/>
                </a:solidFill>
                <a:effectLst>
                  <a:outerShdw blurRad="38100" dist="38100" dir="2700000" algn="tl">
                    <a:srgbClr val="000000">
                      <a:alpha val="43137"/>
                    </a:srgbClr>
                  </a:outerShdw>
                </a:effectLst>
                <a:cs typeface="+mn-cs"/>
              </a:rPr>
              <a:t> </a:t>
            </a:r>
            <a:r>
              <a:rPr lang="es-ES" sz="1200" b="1" dirty="0" err="1">
                <a:solidFill>
                  <a:srgbClr val="B10921"/>
                </a:solidFill>
                <a:effectLst>
                  <a:outerShdw blurRad="38100" dist="38100" dir="2700000" algn="tl">
                    <a:srgbClr val="000000">
                      <a:alpha val="43137"/>
                    </a:srgbClr>
                  </a:outerShdw>
                </a:effectLst>
                <a:cs typeface="+mn-cs"/>
              </a:rPr>
              <a:t>volontaires</a:t>
            </a:r>
            <a:endParaRPr lang="es-ES" sz="1200" b="1" dirty="0">
              <a:solidFill>
                <a:srgbClr val="B10921"/>
              </a:solidFill>
              <a:effectLst>
                <a:outerShdw blurRad="38100" dist="38100" dir="2700000" algn="tl">
                  <a:srgbClr val="000000">
                    <a:alpha val="43137"/>
                  </a:srgbClr>
                </a:outerShdw>
              </a:effectLst>
              <a:cs typeface="+mn-cs"/>
            </a:endParaRPr>
          </a:p>
          <a:p>
            <a:pPr>
              <a:defRPr/>
            </a:pPr>
            <a:r>
              <a:rPr lang="es-ES" sz="1200" b="1" dirty="0">
                <a:solidFill>
                  <a:srgbClr val="B10921"/>
                </a:solidFill>
                <a:effectLst>
                  <a:outerShdw blurRad="38100" dist="38100" dir="2700000" algn="tl">
                    <a:srgbClr val="000000">
                      <a:alpha val="43137"/>
                    </a:srgbClr>
                  </a:outerShdw>
                </a:effectLst>
                <a:cs typeface="+mn-cs"/>
              </a:rPr>
              <a:t> </a:t>
            </a:r>
          </a:p>
          <a:p>
            <a:pPr>
              <a:defRPr/>
            </a:pPr>
            <a:r>
              <a:rPr lang="es-ES" sz="1200" b="1" u="sng" dirty="0" err="1">
                <a:solidFill>
                  <a:srgbClr val="B10921"/>
                </a:solidFill>
                <a:effectLst>
                  <a:outerShdw blurRad="38100" dist="38100" dir="2700000" algn="tl">
                    <a:srgbClr val="000000">
                      <a:alpha val="43137"/>
                    </a:srgbClr>
                  </a:outerShdw>
                </a:effectLst>
                <a:cs typeface="+mn-cs"/>
              </a:rPr>
              <a:t>Minimum</a:t>
            </a:r>
            <a:r>
              <a:rPr lang="es-ES" sz="1200" b="1" u="sng" dirty="0">
                <a:solidFill>
                  <a:srgbClr val="B10921"/>
                </a:solidFill>
                <a:effectLst>
                  <a:outerShdw blurRad="38100" dist="38100" dir="2700000" algn="tl">
                    <a:srgbClr val="000000">
                      <a:alpha val="43137"/>
                    </a:srgbClr>
                  </a:outerShdw>
                </a:effectLst>
                <a:cs typeface="+mn-cs"/>
              </a:rPr>
              <a:t> par </a:t>
            </a:r>
            <a:r>
              <a:rPr lang="es-ES" sz="1200" b="1" u="sng" dirty="0" err="1">
                <a:solidFill>
                  <a:srgbClr val="B10921"/>
                </a:solidFill>
                <a:effectLst>
                  <a:outerShdw blurRad="38100" dist="38100" dir="2700000" algn="tl">
                    <a:srgbClr val="000000">
                      <a:alpha val="43137"/>
                    </a:srgbClr>
                  </a:outerShdw>
                </a:effectLst>
                <a:cs typeface="+mn-cs"/>
              </a:rPr>
              <a:t>Zone</a:t>
            </a:r>
            <a:r>
              <a:rPr lang="es-ES" sz="1200" b="1" u="sng" dirty="0">
                <a:solidFill>
                  <a:srgbClr val="B10921"/>
                </a:solidFill>
                <a:effectLst>
                  <a:outerShdw blurRad="38100" dist="38100" dir="2700000" algn="tl">
                    <a:srgbClr val="000000">
                      <a:alpha val="43137"/>
                    </a:srgbClr>
                  </a:outerShdw>
                </a:effectLst>
                <a:cs typeface="+mn-cs"/>
              </a:rPr>
              <a:t>:</a:t>
            </a:r>
          </a:p>
          <a:p>
            <a:pPr>
              <a:defRPr/>
            </a:pPr>
            <a:endParaRPr lang="es-ES" sz="500" b="1" u="sng" dirty="0">
              <a:solidFill>
                <a:srgbClr val="B10921"/>
              </a:solidFill>
              <a:effectLst>
                <a:outerShdw blurRad="38100" dist="38100" dir="2700000" algn="tl">
                  <a:srgbClr val="000000">
                    <a:alpha val="43137"/>
                  </a:srgbClr>
                </a:outerShdw>
              </a:effectLst>
              <a:cs typeface="+mn-cs"/>
            </a:endParaRPr>
          </a:p>
          <a:p>
            <a:pPr>
              <a:buFont typeface="Arial" pitchFamily="34" charset="0"/>
              <a:buChar char="•"/>
              <a:defRPr/>
            </a:pPr>
            <a:r>
              <a:rPr lang="es-ES" sz="1200" b="1" dirty="0">
                <a:solidFill>
                  <a:srgbClr val="B10921"/>
                </a:solidFill>
                <a:effectLst>
                  <a:outerShdw blurRad="38100" dist="38100" dir="2700000" algn="tl">
                    <a:srgbClr val="000000">
                      <a:alpha val="43137"/>
                    </a:srgbClr>
                  </a:outerShdw>
                </a:effectLst>
                <a:cs typeface="+mn-cs"/>
              </a:rPr>
              <a:t> 15 </a:t>
            </a:r>
            <a:r>
              <a:rPr lang="es-ES" sz="1200" b="1" dirty="0" err="1">
                <a:solidFill>
                  <a:srgbClr val="B10921"/>
                </a:solidFill>
                <a:effectLst>
                  <a:outerShdw blurRad="38100" dist="38100" dir="2700000" algn="tl">
                    <a:srgbClr val="000000">
                      <a:alpha val="43137"/>
                    </a:srgbClr>
                  </a:outerShdw>
                </a:effectLst>
                <a:cs typeface="+mn-cs"/>
              </a:rPr>
              <a:t>pompiers</a:t>
            </a:r>
            <a:r>
              <a:rPr lang="es-ES" sz="1200" b="1" dirty="0">
                <a:solidFill>
                  <a:srgbClr val="B10921"/>
                </a:solidFill>
                <a:effectLst>
                  <a:outerShdw blurRad="38100" dist="38100" dir="2700000" algn="tl">
                    <a:srgbClr val="000000">
                      <a:alpha val="43137"/>
                    </a:srgbClr>
                  </a:outerShdw>
                </a:effectLst>
                <a:cs typeface="+mn-cs"/>
              </a:rPr>
              <a:t> </a:t>
            </a:r>
            <a:r>
              <a:rPr lang="es-ES" sz="1200" b="1" dirty="0" err="1">
                <a:solidFill>
                  <a:srgbClr val="B10921"/>
                </a:solidFill>
                <a:effectLst>
                  <a:outerShdw blurRad="38100" dist="38100" dir="2700000" algn="tl">
                    <a:srgbClr val="000000">
                      <a:alpha val="43137"/>
                    </a:srgbClr>
                  </a:outerShdw>
                </a:effectLst>
                <a:cs typeface="+mn-cs"/>
              </a:rPr>
              <a:t>professionnels</a:t>
            </a:r>
            <a:endParaRPr lang="es-ES" sz="1200" b="1" dirty="0">
              <a:solidFill>
                <a:srgbClr val="B10921"/>
              </a:solidFill>
              <a:effectLst>
                <a:outerShdw blurRad="38100" dist="38100" dir="2700000" algn="tl">
                  <a:srgbClr val="000000">
                    <a:alpha val="43137"/>
                  </a:srgbClr>
                </a:outerShdw>
              </a:effectLst>
              <a:cs typeface="+mn-cs"/>
            </a:endParaRPr>
          </a:p>
          <a:p>
            <a:pPr>
              <a:buFont typeface="Arial" pitchFamily="34" charset="0"/>
              <a:buChar char="•"/>
              <a:defRPr/>
            </a:pPr>
            <a:r>
              <a:rPr lang="es-ES" sz="1200" b="1" dirty="0">
                <a:solidFill>
                  <a:srgbClr val="B10921"/>
                </a:solidFill>
                <a:effectLst>
                  <a:outerShdw blurRad="38100" dist="38100" dir="2700000" algn="tl">
                    <a:srgbClr val="000000">
                      <a:alpha val="43137"/>
                    </a:srgbClr>
                  </a:outerShdw>
                </a:effectLst>
                <a:cs typeface="+mn-cs"/>
              </a:rPr>
              <a:t> + 5 x ? </a:t>
            </a:r>
            <a:r>
              <a:rPr lang="es-ES" sz="1200" b="1" dirty="0" err="1">
                <a:solidFill>
                  <a:srgbClr val="B10921"/>
                </a:solidFill>
                <a:effectLst>
                  <a:outerShdw blurRad="38100" dist="38100" dir="2700000" algn="tl">
                    <a:srgbClr val="000000">
                      <a:alpha val="43137"/>
                    </a:srgbClr>
                  </a:outerShdw>
                </a:effectLst>
                <a:cs typeface="+mn-cs"/>
              </a:rPr>
              <a:t>Pompiers</a:t>
            </a:r>
            <a:r>
              <a:rPr lang="es-ES" sz="1200" b="1" dirty="0">
                <a:solidFill>
                  <a:srgbClr val="B10921"/>
                </a:solidFill>
                <a:effectLst>
                  <a:outerShdw blurRad="38100" dist="38100" dir="2700000" algn="tl">
                    <a:srgbClr val="000000">
                      <a:alpha val="43137"/>
                    </a:srgbClr>
                  </a:outerShdw>
                </a:effectLst>
                <a:cs typeface="+mn-cs"/>
              </a:rPr>
              <a:t> </a:t>
            </a:r>
            <a:r>
              <a:rPr lang="es-ES" sz="1200" b="1" dirty="0" err="1">
                <a:solidFill>
                  <a:srgbClr val="B10921"/>
                </a:solidFill>
                <a:effectLst>
                  <a:outerShdw blurRad="38100" dist="38100" dir="2700000" algn="tl">
                    <a:srgbClr val="000000">
                      <a:alpha val="43137"/>
                    </a:srgbClr>
                  </a:outerShdw>
                </a:effectLst>
                <a:cs typeface="+mn-cs"/>
              </a:rPr>
              <a:t>volontaires</a:t>
            </a:r>
            <a:endParaRPr lang="es-ES" sz="1200" b="1" dirty="0">
              <a:solidFill>
                <a:srgbClr val="B10921"/>
              </a:solidFill>
              <a:effectLst>
                <a:outerShdw blurRad="38100" dist="38100" dir="2700000" algn="tl">
                  <a:srgbClr val="000000">
                    <a:alpha val="43137"/>
                  </a:srgbClr>
                </a:outerShdw>
              </a:effectLst>
              <a:cs typeface="+mn-cs"/>
            </a:endParaRPr>
          </a:p>
          <a:p>
            <a:pPr>
              <a:defRPr/>
            </a:pPr>
            <a:endParaRPr lang="es-ES" sz="1200" b="1" dirty="0">
              <a:solidFill>
                <a:srgbClr val="B10921"/>
              </a:solidFill>
              <a:effectLst>
                <a:outerShdw blurRad="38100" dist="38100" dir="2700000" algn="tl">
                  <a:srgbClr val="000000">
                    <a:alpha val="43137"/>
                  </a:srgbClr>
                </a:outerShdw>
              </a:effectLst>
              <a:cs typeface="+mn-cs"/>
            </a:endParaRPr>
          </a:p>
        </p:txBody>
      </p:sp>
      <p:pic>
        <p:nvPicPr>
          <p:cNvPr id="2063" name="Picture 5" descr="cabo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32138" y="836613"/>
            <a:ext cx="288925" cy="720725"/>
          </a:xfrm>
          <a:prstGeom prst="rect">
            <a:avLst/>
          </a:prstGeom>
          <a:noFill/>
          <a:ln w="9525">
            <a:noFill/>
            <a:miter lim="800000"/>
            <a:headEnd/>
            <a:tailEnd/>
          </a:ln>
        </p:spPr>
      </p:pic>
      <p:graphicFrame>
        <p:nvGraphicFramePr>
          <p:cNvPr id="2050" name="Object 37"/>
          <p:cNvGraphicFramePr>
            <a:graphicFrameLocks noChangeAspect="1"/>
          </p:cNvGraphicFramePr>
          <p:nvPr/>
        </p:nvGraphicFramePr>
        <p:xfrm>
          <a:off x="3492500" y="765175"/>
          <a:ext cx="304800" cy="847725"/>
        </p:xfrm>
        <a:graphic>
          <a:graphicData uri="http://schemas.openxmlformats.org/presentationml/2006/ole">
            <mc:AlternateContent xmlns:mc="http://schemas.openxmlformats.org/markup-compatibility/2006">
              <mc:Choice xmlns:v="urn:schemas-microsoft-com:vml" Requires="v">
                <p:oleObj spid="_x0000_s2058" name="CorelPhotoPaint.Image.7" r:id="rId6" imgW="1523810" imgH="3790476" progId="CorelPhotoPaint.Image.7">
                  <p:embed/>
                </p:oleObj>
              </mc:Choice>
              <mc:Fallback>
                <p:oleObj name="CorelPhotoPaint.Image.7" r:id="rId6" imgW="1523810" imgH="3790476" progId="CorelPhotoPaint.Image.7">
                  <p:embed/>
                  <p:pic>
                    <p:nvPicPr>
                      <p:cNvPr id="0" name="Object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765175"/>
                        <a:ext cx="3048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2"/>
          <p:cNvGraphicFramePr>
            <a:graphicFrameLocks noChangeAspect="1"/>
          </p:cNvGraphicFramePr>
          <p:nvPr/>
        </p:nvGraphicFramePr>
        <p:xfrm>
          <a:off x="3924300" y="765175"/>
          <a:ext cx="304800" cy="847725"/>
        </p:xfrm>
        <a:graphic>
          <a:graphicData uri="http://schemas.openxmlformats.org/presentationml/2006/ole">
            <mc:AlternateContent xmlns:mc="http://schemas.openxmlformats.org/markup-compatibility/2006">
              <mc:Choice xmlns:v="urn:schemas-microsoft-com:vml" Requires="v">
                <p:oleObj spid="_x0000_s2059" name="CorelPhotoPaint.Image.7" r:id="rId8" imgW="1523810" imgH="3790476" progId="CorelPhotoPaint.Image.7">
                  <p:embed/>
                </p:oleObj>
              </mc:Choice>
              <mc:Fallback>
                <p:oleObj name="CorelPhotoPaint.Image.7" r:id="rId8" imgW="1523810" imgH="3790476" progId="CorelPhotoPaint.Image.7">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765175"/>
                        <a:ext cx="3048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64" name="Picture 11" descr="C:\Users\Admin\Desktop\PONENCIAS INDUSTRIAL CCOO 2012\BOMBERO5.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84663" y="811213"/>
            <a:ext cx="287337" cy="769937"/>
          </a:xfrm>
          <a:prstGeom prst="rect">
            <a:avLst/>
          </a:prstGeom>
          <a:noFill/>
          <a:ln w="9525">
            <a:noFill/>
            <a:miter lim="800000"/>
            <a:headEnd/>
            <a:tailEnd/>
          </a:ln>
        </p:spPr>
      </p:pic>
      <p:pic>
        <p:nvPicPr>
          <p:cNvPr id="2065" name="Picture 2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86313" y="785813"/>
            <a:ext cx="1704975" cy="700087"/>
          </a:xfrm>
          <a:prstGeom prst="rect">
            <a:avLst/>
          </a:prstGeom>
          <a:noFill/>
          <a:ln w="9525">
            <a:noFill/>
            <a:miter lim="800000"/>
            <a:headEnd/>
            <a:tailEnd/>
          </a:ln>
        </p:spPr>
      </p:pic>
      <p:pic>
        <p:nvPicPr>
          <p:cNvPr id="2066" name="Picture 48" descr="C:\Users\Admin\Documents\ACCIDENTES DE TRAFICO\SAPEURS POMPIERS DE VIENNE\BNP CONSORCIO2.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588125" y="692150"/>
            <a:ext cx="2201863" cy="865188"/>
          </a:xfrm>
          <a:prstGeom prst="rect">
            <a:avLst/>
          </a:prstGeom>
          <a:noFill/>
          <a:ln w="9525">
            <a:noFill/>
            <a:miter lim="800000"/>
            <a:headEnd/>
            <a:tailEnd/>
          </a:ln>
        </p:spPr>
      </p:pic>
      <p:graphicFrame>
        <p:nvGraphicFramePr>
          <p:cNvPr id="2052" name="Object 33"/>
          <p:cNvGraphicFramePr>
            <a:graphicFrameLocks noChangeAspect="1"/>
          </p:cNvGraphicFramePr>
          <p:nvPr/>
        </p:nvGraphicFramePr>
        <p:xfrm>
          <a:off x="3132138" y="1844675"/>
          <a:ext cx="304800" cy="847725"/>
        </p:xfrm>
        <a:graphic>
          <a:graphicData uri="http://schemas.openxmlformats.org/presentationml/2006/ole">
            <mc:AlternateContent xmlns:mc="http://schemas.openxmlformats.org/markup-compatibility/2006">
              <mc:Choice xmlns:v="urn:schemas-microsoft-com:vml" Requires="v">
                <p:oleObj spid="_x0000_s2060" name="CorelPhotoPaint.Image.7" r:id="rId12" imgW="1523810" imgH="3790476" progId="CorelPhotoPaint.Image.7">
                  <p:embed/>
                </p:oleObj>
              </mc:Choice>
              <mc:Fallback>
                <p:oleObj name="CorelPhotoPaint.Image.7" r:id="rId12" imgW="1523810" imgH="3790476" progId="CorelPhotoPaint.Image.7">
                  <p:embed/>
                  <p:pic>
                    <p:nvPicPr>
                      <p:cNvPr id="0" name="Object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1844675"/>
                        <a:ext cx="3048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67" name="Picture 11" descr="C:\Users\Admin\Desktop\PONENCIAS INDUSTRIAL CCOO 2012\BOMBERO5.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563938" y="1916113"/>
            <a:ext cx="306387" cy="817562"/>
          </a:xfrm>
          <a:prstGeom prst="rect">
            <a:avLst/>
          </a:prstGeom>
          <a:noFill/>
          <a:ln w="9525">
            <a:noFill/>
            <a:miter lim="800000"/>
            <a:headEnd/>
            <a:tailEnd/>
          </a:ln>
        </p:spPr>
      </p:pic>
      <p:graphicFrame>
        <p:nvGraphicFramePr>
          <p:cNvPr id="2053" name="Object 34"/>
          <p:cNvGraphicFramePr>
            <a:graphicFrameLocks noChangeAspect="1"/>
          </p:cNvGraphicFramePr>
          <p:nvPr/>
        </p:nvGraphicFramePr>
        <p:xfrm>
          <a:off x="4067175" y="1844675"/>
          <a:ext cx="306388" cy="847725"/>
        </p:xfrm>
        <a:graphic>
          <a:graphicData uri="http://schemas.openxmlformats.org/presentationml/2006/ole">
            <mc:AlternateContent xmlns:mc="http://schemas.openxmlformats.org/markup-compatibility/2006">
              <mc:Choice xmlns:v="urn:schemas-microsoft-com:vml" Requires="v">
                <p:oleObj spid="_x0000_s2061" name="CorelPhotoPaint.Image.7" r:id="rId14" imgW="1523810" imgH="3790476" progId="CorelPhotoPaint.Image.7">
                  <p:embed/>
                </p:oleObj>
              </mc:Choice>
              <mc:Fallback>
                <p:oleObj name="CorelPhotoPaint.Image.7" r:id="rId14" imgW="1523810" imgH="3790476" progId="CorelPhotoPaint.Image.7">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1844675"/>
                        <a:ext cx="306388"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68" name="Picture 11" descr="C:\Users\Admin\Desktop\PONENCIAS INDUSTRIAL CCOO 2012\BOMBERO5.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27538" y="1916113"/>
            <a:ext cx="287337" cy="769937"/>
          </a:xfrm>
          <a:prstGeom prst="rect">
            <a:avLst/>
          </a:prstGeom>
          <a:noFill/>
          <a:ln w="9525">
            <a:noFill/>
            <a:miter lim="800000"/>
            <a:headEnd/>
            <a:tailEnd/>
          </a:ln>
        </p:spPr>
      </p:pic>
      <p:pic>
        <p:nvPicPr>
          <p:cNvPr id="2069" name="Picture 29"/>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000625" y="1714500"/>
            <a:ext cx="1455738" cy="942975"/>
          </a:xfrm>
          <a:prstGeom prst="rect">
            <a:avLst/>
          </a:prstGeom>
          <a:noFill/>
          <a:ln w="9525">
            <a:noFill/>
            <a:miter lim="800000"/>
            <a:headEnd/>
            <a:tailEnd/>
          </a:ln>
        </p:spPr>
      </p:pic>
      <p:pic>
        <p:nvPicPr>
          <p:cNvPr id="2070" name="Picture 6" descr="C:\Users\Admin\Documents\FORMACION GENERAL VOLUNTARIOS\JORNADA BOMBEROS POLICIAS CCOO\ABE1.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rot="21439055" flipH="1">
            <a:off x="6523038" y="1770063"/>
            <a:ext cx="2406650" cy="1003300"/>
          </a:xfrm>
          <a:prstGeom prst="rect">
            <a:avLst/>
          </a:prstGeom>
          <a:noFill/>
          <a:ln w="9525">
            <a:noFill/>
            <a:miter lim="800000"/>
            <a:headEnd/>
            <a:tailEnd/>
          </a:ln>
        </p:spPr>
      </p:pic>
      <p:sp>
        <p:nvSpPr>
          <p:cNvPr id="23" name="Text Box 3"/>
          <p:cNvSpPr txBox="1">
            <a:spLocks noChangeArrowheads="1"/>
          </p:cNvSpPr>
          <p:nvPr/>
        </p:nvSpPr>
        <p:spPr bwMode="auto">
          <a:xfrm>
            <a:off x="5214938" y="1500188"/>
            <a:ext cx="642937" cy="234950"/>
          </a:xfrm>
          <a:prstGeom prst="rect">
            <a:avLst/>
          </a:prstGeom>
          <a:solidFill>
            <a:srgbClr val="FFFFFF"/>
          </a:solidFill>
          <a:ln w="9525">
            <a:noFill/>
            <a:miter lim="800000"/>
            <a:headEnd/>
            <a:tailEnd/>
          </a:ln>
        </p:spPr>
        <p:txBody>
          <a:bodyPr/>
          <a:lstStyle/>
          <a:p>
            <a:pPr algn="ctr">
              <a:defRPr/>
            </a:pPr>
            <a:r>
              <a:rPr lang="es-ES" sz="1050" b="1" dirty="0">
                <a:latin typeface="Comic Sans MS" pitchFamily="66" charset="0"/>
                <a:cs typeface="+mn-cs"/>
              </a:rPr>
              <a:t>1 FPT</a:t>
            </a:r>
            <a:endParaRPr lang="es-ES" sz="1600" b="1" dirty="0">
              <a:cs typeface="+mn-cs"/>
            </a:endParaRPr>
          </a:p>
        </p:txBody>
      </p:sp>
      <p:sp>
        <p:nvSpPr>
          <p:cNvPr id="24" name="Text Box 3"/>
          <p:cNvSpPr txBox="1">
            <a:spLocks noChangeArrowheads="1"/>
          </p:cNvSpPr>
          <p:nvPr/>
        </p:nvSpPr>
        <p:spPr bwMode="auto">
          <a:xfrm>
            <a:off x="7215188" y="1500188"/>
            <a:ext cx="1000125" cy="234950"/>
          </a:xfrm>
          <a:prstGeom prst="rect">
            <a:avLst/>
          </a:prstGeom>
          <a:solidFill>
            <a:srgbClr val="FFFFFF"/>
          </a:solidFill>
          <a:ln w="9525">
            <a:noFill/>
            <a:miter lim="800000"/>
            <a:headEnd/>
            <a:tailEnd/>
          </a:ln>
        </p:spPr>
        <p:txBody>
          <a:bodyPr/>
          <a:lstStyle/>
          <a:p>
            <a:pPr algn="ctr">
              <a:defRPr/>
            </a:pPr>
            <a:r>
              <a:rPr lang="es-ES" sz="1050" b="1" dirty="0">
                <a:latin typeface="Comic Sans MS" pitchFamily="66" charset="0"/>
                <a:cs typeface="+mn-cs"/>
              </a:rPr>
              <a:t>1 CCGC</a:t>
            </a:r>
            <a:endParaRPr lang="es-ES" sz="1600" b="1" dirty="0">
              <a:cs typeface="+mn-cs"/>
            </a:endParaRPr>
          </a:p>
        </p:txBody>
      </p:sp>
      <p:sp>
        <p:nvSpPr>
          <p:cNvPr id="25" name="Text Box 3"/>
          <p:cNvSpPr txBox="1">
            <a:spLocks noChangeArrowheads="1"/>
          </p:cNvSpPr>
          <p:nvPr/>
        </p:nvSpPr>
        <p:spPr bwMode="auto">
          <a:xfrm>
            <a:off x="5724525" y="2565400"/>
            <a:ext cx="642938" cy="234950"/>
          </a:xfrm>
          <a:prstGeom prst="rect">
            <a:avLst/>
          </a:prstGeom>
          <a:solidFill>
            <a:srgbClr val="FFFFFF"/>
          </a:solidFill>
          <a:ln w="9525">
            <a:noFill/>
            <a:miter lim="800000"/>
            <a:headEnd/>
            <a:tailEnd/>
          </a:ln>
        </p:spPr>
        <p:txBody>
          <a:bodyPr/>
          <a:lstStyle/>
          <a:p>
            <a:pPr algn="ctr">
              <a:defRPr/>
            </a:pPr>
            <a:r>
              <a:rPr lang="es-ES" sz="1050" b="1" dirty="0">
                <a:latin typeface="Comic Sans MS" pitchFamily="66" charset="0"/>
                <a:cs typeface="+mn-cs"/>
              </a:rPr>
              <a:t>1 CCF</a:t>
            </a:r>
            <a:endParaRPr lang="es-ES" sz="1600" b="1" dirty="0">
              <a:cs typeface="+mn-cs"/>
            </a:endParaRPr>
          </a:p>
        </p:txBody>
      </p:sp>
      <p:sp>
        <p:nvSpPr>
          <p:cNvPr id="26" name="Text Box 3"/>
          <p:cNvSpPr txBox="1">
            <a:spLocks noChangeArrowheads="1"/>
          </p:cNvSpPr>
          <p:nvPr/>
        </p:nvSpPr>
        <p:spPr bwMode="auto">
          <a:xfrm>
            <a:off x="7358063" y="2643188"/>
            <a:ext cx="785812" cy="234950"/>
          </a:xfrm>
          <a:prstGeom prst="rect">
            <a:avLst/>
          </a:prstGeom>
          <a:solidFill>
            <a:srgbClr val="FFFFFF"/>
          </a:solidFill>
          <a:ln w="9525">
            <a:noFill/>
            <a:miter lim="800000"/>
            <a:headEnd/>
            <a:tailEnd/>
          </a:ln>
        </p:spPr>
        <p:txBody>
          <a:bodyPr/>
          <a:lstStyle/>
          <a:p>
            <a:pPr algn="ctr">
              <a:defRPr/>
            </a:pPr>
            <a:r>
              <a:rPr lang="es-ES" sz="1050" b="1" dirty="0">
                <a:latin typeface="Comic Sans MS" pitchFamily="66" charset="0"/>
                <a:cs typeface="+mn-cs"/>
              </a:rPr>
              <a:t>1 ABE</a:t>
            </a:r>
            <a:endParaRPr lang="es-ES" sz="1600" b="1" dirty="0">
              <a:cs typeface="+mn-cs"/>
            </a:endParaRPr>
          </a:p>
        </p:txBody>
      </p:sp>
      <p:sp>
        <p:nvSpPr>
          <p:cNvPr id="27" name="Text Box 3"/>
          <p:cNvSpPr txBox="1">
            <a:spLocks noChangeArrowheads="1"/>
          </p:cNvSpPr>
          <p:nvPr/>
        </p:nvSpPr>
        <p:spPr bwMode="auto">
          <a:xfrm>
            <a:off x="2987675" y="2781300"/>
            <a:ext cx="1643063" cy="234950"/>
          </a:xfrm>
          <a:prstGeom prst="rect">
            <a:avLst/>
          </a:prstGeom>
          <a:solidFill>
            <a:schemeClr val="tx1">
              <a:lumMod val="75000"/>
              <a:lumOff val="25000"/>
            </a:schemeClr>
          </a:solidFill>
          <a:ln w="9525">
            <a:noFill/>
            <a:miter lim="800000"/>
            <a:headEnd/>
            <a:tailEnd/>
          </a:ln>
        </p:spPr>
        <p:txBody>
          <a:bodyPr/>
          <a:lstStyle/>
          <a:p>
            <a:pPr>
              <a:defRPr/>
            </a:pPr>
            <a:r>
              <a:rPr lang="es-ES" sz="900" b="1" dirty="0">
                <a:solidFill>
                  <a:srgbClr val="FFFF00"/>
                </a:solidFill>
                <a:latin typeface="Comic Sans MS" pitchFamily="66" charset="0"/>
                <a:cs typeface="+mn-cs"/>
              </a:rPr>
              <a:t>CS PRINCIPAL DE ZONE</a:t>
            </a:r>
            <a:endParaRPr lang="es-ES" sz="1200" b="1" dirty="0">
              <a:solidFill>
                <a:srgbClr val="FFFF00"/>
              </a:solidFill>
              <a:cs typeface="+mn-cs"/>
            </a:endParaRPr>
          </a:p>
        </p:txBody>
      </p:sp>
      <p:pic>
        <p:nvPicPr>
          <p:cNvPr id="2076" name="Picture 26"/>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084888" y="3213100"/>
            <a:ext cx="2798762" cy="1149350"/>
          </a:xfrm>
          <a:prstGeom prst="rect">
            <a:avLst/>
          </a:prstGeom>
          <a:noFill/>
          <a:ln w="9525">
            <a:noFill/>
            <a:miter lim="800000"/>
            <a:headEnd/>
            <a:tailEnd/>
          </a:ln>
        </p:spPr>
      </p:pic>
      <p:pic>
        <p:nvPicPr>
          <p:cNvPr id="2077" name="Picture 5" descr="cabo1"/>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246438" y="3213100"/>
            <a:ext cx="319087" cy="792163"/>
          </a:xfrm>
          <a:prstGeom prst="rect">
            <a:avLst/>
          </a:prstGeom>
          <a:noFill/>
          <a:ln w="9525">
            <a:noFill/>
            <a:miter lim="800000"/>
            <a:headEnd/>
            <a:tailEnd/>
          </a:ln>
        </p:spPr>
      </p:pic>
      <p:graphicFrame>
        <p:nvGraphicFramePr>
          <p:cNvPr id="2054" name="Object 5"/>
          <p:cNvGraphicFramePr>
            <a:graphicFrameLocks noChangeAspect="1"/>
          </p:cNvGraphicFramePr>
          <p:nvPr/>
        </p:nvGraphicFramePr>
        <p:xfrm>
          <a:off x="3708400" y="3141663"/>
          <a:ext cx="304800" cy="847725"/>
        </p:xfrm>
        <a:graphic>
          <a:graphicData uri="http://schemas.openxmlformats.org/presentationml/2006/ole">
            <mc:AlternateContent xmlns:mc="http://schemas.openxmlformats.org/markup-compatibility/2006">
              <mc:Choice xmlns:v="urn:schemas-microsoft-com:vml" Requires="v">
                <p:oleObj spid="_x0000_s2062" name="CorelPhotoPaint.Image.7" r:id="rId19" imgW="1523810" imgH="3790476" progId="CorelPhotoPaint.Image.7">
                  <p:embed/>
                </p:oleObj>
              </mc:Choice>
              <mc:Fallback>
                <p:oleObj name="CorelPhotoPaint.Image.7" r:id="rId19" imgW="1523810" imgH="3790476" progId="CorelPhotoPaint.Image.7">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141663"/>
                        <a:ext cx="3048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5" name="Object 6"/>
          <p:cNvGraphicFramePr>
            <a:graphicFrameLocks noChangeAspect="1"/>
          </p:cNvGraphicFramePr>
          <p:nvPr/>
        </p:nvGraphicFramePr>
        <p:xfrm>
          <a:off x="4140200" y="3141663"/>
          <a:ext cx="304800" cy="847725"/>
        </p:xfrm>
        <a:graphic>
          <a:graphicData uri="http://schemas.openxmlformats.org/presentationml/2006/ole">
            <mc:AlternateContent xmlns:mc="http://schemas.openxmlformats.org/markup-compatibility/2006">
              <mc:Choice xmlns:v="urn:schemas-microsoft-com:vml" Requires="v">
                <p:oleObj spid="_x0000_s2063" name="CorelPhotoPaint.Image.7" r:id="rId20" imgW="1523810" imgH="3790476" progId="CorelPhotoPaint.Image.7">
                  <p:embed/>
                </p:oleObj>
              </mc:Choice>
              <mc:Fallback>
                <p:oleObj name="CorelPhotoPaint.Image.7" r:id="rId20" imgW="1523810" imgH="3790476" progId="CorelPhotoPaint.Image.7">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3141663"/>
                        <a:ext cx="3048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78" name="Picture 11" descr="C:\Users\Admin\Desktop\PONENCIAS INDUSTRIAL CCOO 2012\BOMBERO5.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72000" y="3141663"/>
            <a:ext cx="287338" cy="768350"/>
          </a:xfrm>
          <a:prstGeom prst="rect">
            <a:avLst/>
          </a:prstGeom>
          <a:noFill/>
          <a:ln w="9525">
            <a:noFill/>
            <a:miter lim="800000"/>
            <a:headEnd/>
            <a:tailEnd/>
          </a:ln>
        </p:spPr>
      </p:pic>
      <p:sp>
        <p:nvSpPr>
          <p:cNvPr id="34" name="33 Rectángulo"/>
          <p:cNvSpPr/>
          <p:nvPr/>
        </p:nvSpPr>
        <p:spPr>
          <a:xfrm>
            <a:off x="2771775" y="620713"/>
            <a:ext cx="6192838" cy="24479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35" name="34 Rectángulo"/>
          <p:cNvSpPr/>
          <p:nvPr/>
        </p:nvSpPr>
        <p:spPr>
          <a:xfrm>
            <a:off x="2771775" y="3068638"/>
            <a:ext cx="6192838" cy="14398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2081" name="Picture 5" descr="cabo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76600" y="4652963"/>
            <a:ext cx="288925" cy="720725"/>
          </a:xfrm>
          <a:prstGeom prst="rect">
            <a:avLst/>
          </a:prstGeom>
          <a:noFill/>
          <a:ln w="9525">
            <a:noFill/>
            <a:miter lim="800000"/>
            <a:headEnd/>
            <a:tailEnd/>
          </a:ln>
        </p:spPr>
      </p:pic>
      <p:graphicFrame>
        <p:nvGraphicFramePr>
          <p:cNvPr id="2056" name="Object 7"/>
          <p:cNvGraphicFramePr>
            <a:graphicFrameLocks noChangeAspect="1"/>
          </p:cNvGraphicFramePr>
          <p:nvPr/>
        </p:nvGraphicFramePr>
        <p:xfrm>
          <a:off x="3708400" y="4581525"/>
          <a:ext cx="304800" cy="847725"/>
        </p:xfrm>
        <a:graphic>
          <a:graphicData uri="http://schemas.openxmlformats.org/presentationml/2006/ole">
            <mc:AlternateContent xmlns:mc="http://schemas.openxmlformats.org/markup-compatibility/2006">
              <mc:Choice xmlns:v="urn:schemas-microsoft-com:vml" Requires="v">
                <p:oleObj spid="_x0000_s2064" name="CorelPhotoPaint.Image.7" r:id="rId21" imgW="1523810" imgH="3790476" progId="CorelPhotoPaint.Image.7">
                  <p:embed/>
                </p:oleObj>
              </mc:Choice>
              <mc:Fallback>
                <p:oleObj name="CorelPhotoPaint.Image.7" r:id="rId21" imgW="1523810" imgH="3790476" progId="CorelPhotoPaint.Image.7">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4581525"/>
                        <a:ext cx="3048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8"/>
          <p:cNvGraphicFramePr>
            <a:graphicFrameLocks noChangeAspect="1"/>
          </p:cNvGraphicFramePr>
          <p:nvPr/>
        </p:nvGraphicFramePr>
        <p:xfrm>
          <a:off x="4067175" y="4581525"/>
          <a:ext cx="304800" cy="847725"/>
        </p:xfrm>
        <a:graphic>
          <a:graphicData uri="http://schemas.openxmlformats.org/presentationml/2006/ole">
            <mc:AlternateContent xmlns:mc="http://schemas.openxmlformats.org/markup-compatibility/2006">
              <mc:Choice xmlns:v="urn:schemas-microsoft-com:vml" Requires="v">
                <p:oleObj spid="_x0000_s2065" name="CorelPhotoPaint.Image.7" r:id="rId22" imgW="1523810" imgH="3790476" progId="CorelPhotoPaint.Image.7">
                  <p:embed/>
                </p:oleObj>
              </mc:Choice>
              <mc:Fallback>
                <p:oleObj name="CorelPhotoPaint.Image.7" r:id="rId22" imgW="1523810" imgH="3790476" progId="CorelPhotoPaint.Image.7">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4581525"/>
                        <a:ext cx="3048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82" name="Picture 11" descr="C:\Users\Admin\Desktop\PONENCIAS INDUSTRIAL CCOO 2012\BOMBERO5.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00563" y="4652963"/>
            <a:ext cx="287337" cy="769937"/>
          </a:xfrm>
          <a:prstGeom prst="rect">
            <a:avLst/>
          </a:prstGeom>
          <a:noFill/>
          <a:ln w="9525">
            <a:noFill/>
            <a:miter lim="800000"/>
            <a:headEnd/>
            <a:tailEnd/>
          </a:ln>
        </p:spPr>
      </p:pic>
      <p:sp>
        <p:nvSpPr>
          <p:cNvPr id="40" name="39 Rectángulo"/>
          <p:cNvSpPr/>
          <p:nvPr/>
        </p:nvSpPr>
        <p:spPr>
          <a:xfrm>
            <a:off x="2771775" y="4508500"/>
            <a:ext cx="6192838" cy="144145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2084" name="Picture 26"/>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011863" y="4652963"/>
            <a:ext cx="2798762" cy="1149350"/>
          </a:xfrm>
          <a:prstGeom prst="rect">
            <a:avLst/>
          </a:prstGeom>
          <a:noFill/>
          <a:ln w="9525">
            <a:noFill/>
            <a:miter lim="800000"/>
            <a:headEnd/>
            <a:tailEnd/>
          </a:ln>
        </p:spPr>
      </p:pic>
      <p:sp>
        <p:nvSpPr>
          <p:cNvPr id="43" name="Text Box 3"/>
          <p:cNvSpPr txBox="1">
            <a:spLocks noChangeArrowheads="1"/>
          </p:cNvSpPr>
          <p:nvPr/>
        </p:nvSpPr>
        <p:spPr bwMode="auto">
          <a:xfrm>
            <a:off x="7235825" y="4221163"/>
            <a:ext cx="642938" cy="234950"/>
          </a:xfrm>
          <a:prstGeom prst="rect">
            <a:avLst/>
          </a:prstGeom>
          <a:solidFill>
            <a:srgbClr val="FFFFFF"/>
          </a:solidFill>
          <a:ln w="9525">
            <a:noFill/>
            <a:miter lim="800000"/>
            <a:headEnd/>
            <a:tailEnd/>
          </a:ln>
        </p:spPr>
        <p:txBody>
          <a:bodyPr/>
          <a:lstStyle/>
          <a:p>
            <a:pPr algn="ctr">
              <a:defRPr/>
            </a:pPr>
            <a:r>
              <a:rPr lang="es-ES" sz="1050" b="1" dirty="0">
                <a:latin typeface="Comic Sans MS" pitchFamily="66" charset="0"/>
                <a:cs typeface="+mn-cs"/>
              </a:rPr>
              <a:t>1 FPT</a:t>
            </a:r>
            <a:endParaRPr lang="es-ES" sz="1600" b="1" dirty="0">
              <a:cs typeface="+mn-cs"/>
            </a:endParaRPr>
          </a:p>
        </p:txBody>
      </p:sp>
      <p:sp>
        <p:nvSpPr>
          <p:cNvPr id="44" name="Text Box 3"/>
          <p:cNvSpPr txBox="1">
            <a:spLocks noChangeArrowheads="1"/>
          </p:cNvSpPr>
          <p:nvPr/>
        </p:nvSpPr>
        <p:spPr bwMode="auto">
          <a:xfrm>
            <a:off x="7308850" y="5661025"/>
            <a:ext cx="642938" cy="234950"/>
          </a:xfrm>
          <a:prstGeom prst="rect">
            <a:avLst/>
          </a:prstGeom>
          <a:solidFill>
            <a:srgbClr val="FFFFFF"/>
          </a:solidFill>
          <a:ln w="9525">
            <a:noFill/>
            <a:miter lim="800000"/>
            <a:headEnd/>
            <a:tailEnd/>
          </a:ln>
        </p:spPr>
        <p:txBody>
          <a:bodyPr/>
          <a:lstStyle/>
          <a:p>
            <a:pPr algn="ctr">
              <a:defRPr/>
            </a:pPr>
            <a:r>
              <a:rPr lang="es-ES" sz="1050" b="1" dirty="0">
                <a:latin typeface="Comic Sans MS" pitchFamily="66" charset="0"/>
                <a:cs typeface="+mn-cs"/>
              </a:rPr>
              <a:t>1 FPT</a:t>
            </a:r>
            <a:endParaRPr lang="es-ES" sz="1600" b="1" dirty="0">
              <a:cs typeface="+mn-cs"/>
            </a:endParaRPr>
          </a:p>
        </p:txBody>
      </p:sp>
      <p:sp>
        <p:nvSpPr>
          <p:cNvPr id="2087" name="48 CuadroTexto"/>
          <p:cNvSpPr txBox="1">
            <a:spLocks noChangeArrowheads="1"/>
          </p:cNvSpPr>
          <p:nvPr/>
        </p:nvSpPr>
        <p:spPr bwMode="auto">
          <a:xfrm>
            <a:off x="2916238" y="142875"/>
            <a:ext cx="5227637" cy="523875"/>
          </a:xfrm>
          <a:prstGeom prst="rect">
            <a:avLst/>
          </a:prstGeom>
          <a:noFill/>
          <a:ln w="9525">
            <a:noFill/>
            <a:miter lim="800000"/>
            <a:headEnd/>
            <a:tailEnd/>
          </a:ln>
        </p:spPr>
        <p:txBody>
          <a:bodyPr>
            <a:spAutoFit/>
          </a:bodyPr>
          <a:lstStyle/>
          <a:p>
            <a:pPr algn="ctr"/>
            <a:r>
              <a:rPr lang="es-ES" sz="1400" b="1"/>
              <a:t>MOYENS DISPONIBLES DANS CHAQUE ZONE OPÉRATIONNELLE</a:t>
            </a:r>
          </a:p>
        </p:txBody>
      </p:sp>
      <p:sp>
        <p:nvSpPr>
          <p:cNvPr id="2088" name="Text Box 3"/>
          <p:cNvSpPr txBox="1">
            <a:spLocks noChangeArrowheads="1"/>
          </p:cNvSpPr>
          <p:nvPr/>
        </p:nvSpPr>
        <p:spPr bwMode="auto">
          <a:xfrm>
            <a:off x="3132138" y="1628775"/>
            <a:ext cx="1357312" cy="234950"/>
          </a:xfrm>
          <a:prstGeom prst="rect">
            <a:avLst/>
          </a:prstGeom>
          <a:solidFill>
            <a:srgbClr val="FFFFFF"/>
          </a:solidFill>
          <a:ln w="9525">
            <a:noFill/>
            <a:miter lim="800000"/>
            <a:headEnd/>
            <a:tailEnd/>
          </a:ln>
        </p:spPr>
        <p:txBody>
          <a:bodyPr/>
          <a:lstStyle/>
          <a:p>
            <a:pPr>
              <a:lnSpc>
                <a:spcPts val="600"/>
              </a:lnSpc>
            </a:pPr>
            <a:r>
              <a:rPr lang="es-ES" sz="800" b="1">
                <a:latin typeface="Comic Sans MS" pitchFamily="66" charset="0"/>
              </a:rPr>
              <a:t>1 Caporal + 7 pompiers</a:t>
            </a:r>
            <a:endParaRPr lang="es-ES" sz="1100" b="1"/>
          </a:p>
        </p:txBody>
      </p:sp>
      <p:sp>
        <p:nvSpPr>
          <p:cNvPr id="47" name="Text Box 3"/>
          <p:cNvSpPr txBox="1">
            <a:spLocks noChangeArrowheads="1"/>
          </p:cNvSpPr>
          <p:nvPr/>
        </p:nvSpPr>
        <p:spPr bwMode="auto">
          <a:xfrm>
            <a:off x="3348038" y="4005263"/>
            <a:ext cx="1357312" cy="234950"/>
          </a:xfrm>
          <a:prstGeom prst="rect">
            <a:avLst/>
          </a:prstGeom>
          <a:solidFill>
            <a:srgbClr val="FFFFFF"/>
          </a:solidFill>
          <a:ln w="9525">
            <a:noFill/>
            <a:miter lim="800000"/>
            <a:headEnd/>
            <a:tailEnd/>
          </a:ln>
        </p:spPr>
        <p:txBody>
          <a:bodyPr/>
          <a:lstStyle/>
          <a:p>
            <a:pPr>
              <a:lnSpc>
                <a:spcPts val="600"/>
              </a:lnSpc>
              <a:defRPr/>
            </a:pPr>
            <a:r>
              <a:rPr lang="es-ES" sz="800" b="1" dirty="0">
                <a:effectLst>
                  <a:outerShdw blurRad="38100" dist="38100" dir="2700000" algn="tl">
                    <a:srgbClr val="000000">
                      <a:alpha val="43137"/>
                    </a:srgbClr>
                  </a:outerShdw>
                </a:effectLst>
                <a:latin typeface="Comic Sans MS" pitchFamily="66" charset="0"/>
                <a:cs typeface="+mn-cs"/>
              </a:rPr>
              <a:t>1 Caporal + 3 </a:t>
            </a:r>
            <a:r>
              <a:rPr lang="es-ES" sz="800" b="1" dirty="0" err="1">
                <a:effectLst>
                  <a:outerShdw blurRad="38100" dist="38100" dir="2700000" algn="tl">
                    <a:srgbClr val="000000">
                      <a:alpha val="43137"/>
                    </a:srgbClr>
                  </a:outerShdw>
                </a:effectLst>
                <a:latin typeface="Comic Sans MS" pitchFamily="66" charset="0"/>
                <a:cs typeface="+mn-cs"/>
              </a:rPr>
              <a:t>pompiers</a:t>
            </a:r>
            <a:endParaRPr lang="es-ES" sz="1100" b="1" dirty="0">
              <a:effectLst>
                <a:outerShdw blurRad="38100" dist="38100" dir="2700000" algn="tl">
                  <a:srgbClr val="000000">
                    <a:alpha val="43137"/>
                  </a:srgbClr>
                </a:outerShdw>
              </a:effectLst>
              <a:cs typeface="+mn-cs"/>
            </a:endParaRPr>
          </a:p>
        </p:txBody>
      </p:sp>
      <p:sp>
        <p:nvSpPr>
          <p:cNvPr id="33" name="Text Box 3"/>
          <p:cNvSpPr txBox="1">
            <a:spLocks noChangeArrowheads="1"/>
          </p:cNvSpPr>
          <p:nvPr/>
        </p:nvSpPr>
        <p:spPr bwMode="auto">
          <a:xfrm>
            <a:off x="3059113" y="4221163"/>
            <a:ext cx="1643062" cy="234950"/>
          </a:xfrm>
          <a:prstGeom prst="rect">
            <a:avLst/>
          </a:prstGeom>
          <a:solidFill>
            <a:schemeClr val="tx1">
              <a:lumMod val="75000"/>
              <a:lumOff val="25000"/>
            </a:schemeClr>
          </a:solidFill>
          <a:ln w="9525">
            <a:noFill/>
            <a:miter lim="800000"/>
            <a:headEnd/>
            <a:tailEnd/>
          </a:ln>
        </p:spPr>
        <p:txBody>
          <a:bodyPr/>
          <a:lstStyle/>
          <a:p>
            <a:pPr>
              <a:defRPr/>
            </a:pPr>
            <a:r>
              <a:rPr lang="es-ES" sz="900" b="1" dirty="0">
                <a:solidFill>
                  <a:srgbClr val="FFFF00"/>
                </a:solidFill>
                <a:latin typeface="Comic Sans MS" pitchFamily="66" charset="0"/>
                <a:cs typeface="+mn-cs"/>
              </a:rPr>
              <a:t>CS 1 AUXILIAIRE</a:t>
            </a:r>
            <a:endParaRPr lang="es-ES" sz="1200" b="1" dirty="0">
              <a:solidFill>
                <a:srgbClr val="FFFF00"/>
              </a:solidFill>
              <a:cs typeface="+mn-cs"/>
            </a:endParaRPr>
          </a:p>
        </p:txBody>
      </p:sp>
      <p:sp>
        <p:nvSpPr>
          <p:cNvPr id="48" name="Text Box 3"/>
          <p:cNvSpPr txBox="1">
            <a:spLocks noChangeArrowheads="1"/>
          </p:cNvSpPr>
          <p:nvPr/>
        </p:nvSpPr>
        <p:spPr bwMode="auto">
          <a:xfrm>
            <a:off x="3419475" y="5445125"/>
            <a:ext cx="1357313" cy="234950"/>
          </a:xfrm>
          <a:prstGeom prst="rect">
            <a:avLst/>
          </a:prstGeom>
          <a:solidFill>
            <a:srgbClr val="FFFFFF"/>
          </a:solidFill>
          <a:ln w="9525">
            <a:noFill/>
            <a:miter lim="800000"/>
            <a:headEnd/>
            <a:tailEnd/>
          </a:ln>
        </p:spPr>
        <p:txBody>
          <a:bodyPr/>
          <a:lstStyle/>
          <a:p>
            <a:pPr>
              <a:lnSpc>
                <a:spcPts val="600"/>
              </a:lnSpc>
              <a:defRPr/>
            </a:pPr>
            <a:r>
              <a:rPr lang="es-ES" sz="800" b="1" dirty="0">
                <a:effectLst>
                  <a:outerShdw blurRad="38100" dist="38100" dir="2700000" algn="tl">
                    <a:srgbClr val="000000">
                      <a:alpha val="43137"/>
                    </a:srgbClr>
                  </a:outerShdw>
                </a:effectLst>
                <a:latin typeface="Comic Sans MS" pitchFamily="66" charset="0"/>
                <a:cs typeface="+mn-cs"/>
              </a:rPr>
              <a:t>1 Caporal + 3 </a:t>
            </a:r>
            <a:r>
              <a:rPr lang="es-ES" sz="800" b="1" dirty="0" err="1">
                <a:effectLst>
                  <a:outerShdw blurRad="38100" dist="38100" dir="2700000" algn="tl">
                    <a:srgbClr val="000000">
                      <a:alpha val="43137"/>
                    </a:srgbClr>
                  </a:outerShdw>
                </a:effectLst>
                <a:latin typeface="Comic Sans MS" pitchFamily="66" charset="0"/>
                <a:cs typeface="+mn-cs"/>
              </a:rPr>
              <a:t>pompiers</a:t>
            </a:r>
            <a:endParaRPr lang="es-ES" sz="1100" b="1" dirty="0">
              <a:effectLst>
                <a:outerShdw blurRad="38100" dist="38100" dir="2700000" algn="tl">
                  <a:srgbClr val="000000">
                    <a:alpha val="43137"/>
                  </a:srgbClr>
                </a:outerShdw>
              </a:effectLst>
              <a:cs typeface="+mn-cs"/>
            </a:endParaRPr>
          </a:p>
        </p:txBody>
      </p:sp>
      <p:sp>
        <p:nvSpPr>
          <p:cNvPr id="42" name="Text Box 3"/>
          <p:cNvSpPr txBox="1">
            <a:spLocks noChangeArrowheads="1"/>
          </p:cNvSpPr>
          <p:nvPr/>
        </p:nvSpPr>
        <p:spPr bwMode="auto">
          <a:xfrm>
            <a:off x="3203575" y="5661025"/>
            <a:ext cx="1643063" cy="234950"/>
          </a:xfrm>
          <a:prstGeom prst="rect">
            <a:avLst/>
          </a:prstGeom>
          <a:solidFill>
            <a:schemeClr val="tx1">
              <a:lumMod val="75000"/>
              <a:lumOff val="25000"/>
            </a:schemeClr>
          </a:solidFill>
          <a:ln w="9525">
            <a:noFill/>
            <a:miter lim="800000"/>
            <a:headEnd/>
            <a:tailEnd/>
          </a:ln>
        </p:spPr>
        <p:txBody>
          <a:bodyPr/>
          <a:lstStyle/>
          <a:p>
            <a:pPr>
              <a:defRPr/>
            </a:pPr>
            <a:r>
              <a:rPr lang="es-ES" sz="900" b="1" dirty="0">
                <a:solidFill>
                  <a:srgbClr val="FFFF00"/>
                </a:solidFill>
                <a:latin typeface="Comic Sans MS" pitchFamily="66" charset="0"/>
                <a:cs typeface="+mn-cs"/>
              </a:rPr>
              <a:t>CS 2 AUXILIAIRE</a:t>
            </a:r>
            <a:endParaRPr lang="es-ES" sz="1200" b="1" dirty="0">
              <a:solidFill>
                <a:srgbClr val="FFFF00"/>
              </a:solidFill>
              <a:cs typeface="+mn-cs"/>
            </a:endParaRPr>
          </a:p>
        </p:txBody>
      </p:sp>
      <p:sp>
        <p:nvSpPr>
          <p:cNvPr id="49" name="48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468313" y="1268413"/>
            <a:ext cx="8285162" cy="4392612"/>
          </a:xfrm>
          <a:prstGeom prst="rect">
            <a:avLst/>
          </a:prstGeom>
          <a:noFill/>
          <a:ln w="9525">
            <a:noFill/>
            <a:miter lim="800000"/>
            <a:headEnd/>
            <a:tailEnd/>
          </a:ln>
        </p:spPr>
      </p:pic>
      <p:sp>
        <p:nvSpPr>
          <p:cNvPr id="7" name="6 CuadroTexto"/>
          <p:cNvSpPr txBox="1"/>
          <p:nvPr/>
        </p:nvSpPr>
        <p:spPr>
          <a:xfrm>
            <a:off x="2268538" y="549275"/>
            <a:ext cx="4606925" cy="400050"/>
          </a:xfrm>
          <a:prstGeom prst="rect">
            <a:avLst/>
          </a:prstGeom>
          <a:noFill/>
        </p:spPr>
        <p:txBody>
          <a:bodyPr>
            <a:spAutoFit/>
          </a:bodyPr>
          <a:lstStyle/>
          <a:p>
            <a:pPr algn="ctr">
              <a:defRPr/>
            </a:pPr>
            <a:r>
              <a:rPr lang="es-ES" sz="2000" b="1" dirty="0">
                <a:solidFill>
                  <a:srgbClr val="B10921"/>
                </a:solidFill>
                <a:effectLst>
                  <a:outerShdw blurRad="38100" dist="38100" dir="2700000" algn="tl">
                    <a:srgbClr val="000000">
                      <a:alpha val="43137"/>
                    </a:srgbClr>
                  </a:outerShdw>
                </a:effectLst>
                <a:latin typeface="Arial" pitchFamily="34" charset="0"/>
                <a:cs typeface="Arial" pitchFamily="34" charset="0"/>
              </a:rPr>
              <a:t>BUP (Bomba Urbana Pesada) </a:t>
            </a:r>
          </a:p>
        </p:txBody>
      </p:sp>
      <p:sp>
        <p:nvSpPr>
          <p:cNvPr id="8" name="7 CuadroTexto"/>
          <p:cNvSpPr txBox="1"/>
          <p:nvPr/>
        </p:nvSpPr>
        <p:spPr>
          <a:xfrm>
            <a:off x="2124075" y="836613"/>
            <a:ext cx="4968875" cy="338137"/>
          </a:xfrm>
          <a:prstGeom prst="rect">
            <a:avLst/>
          </a:prstGeom>
          <a:noFill/>
        </p:spPr>
        <p:txBody>
          <a:bodyPr>
            <a:spAutoFit/>
          </a:bodyPr>
          <a:lstStyle/>
          <a:p>
            <a:pPr algn="ctr">
              <a:defRPr/>
            </a:pPr>
            <a:r>
              <a:rPr lang="es-ES" sz="1600" b="1" dirty="0" err="1">
                <a:solidFill>
                  <a:srgbClr val="B10921"/>
                </a:solidFill>
                <a:effectLst>
                  <a:outerShdw blurRad="38100" dist="38100" dir="2700000" algn="tl">
                    <a:srgbClr val="000000">
                      <a:alpha val="43137"/>
                    </a:srgbClr>
                  </a:outerShdw>
                </a:effectLst>
                <a:latin typeface="Arial" pitchFamily="34" charset="0"/>
                <a:cs typeface="Arial" pitchFamily="34" charset="0"/>
              </a:rPr>
              <a:t>Unité</a:t>
            </a:r>
            <a:r>
              <a:rPr lang="es-ES" sz="1600" b="1" dirty="0">
                <a:solidFill>
                  <a:srgbClr val="B10921"/>
                </a:solidFill>
                <a:effectLst>
                  <a:outerShdw blurRad="38100" dist="38100" dir="2700000" algn="tl">
                    <a:srgbClr val="000000">
                      <a:alpha val="43137"/>
                    </a:srgbClr>
                  </a:outerShdw>
                </a:effectLst>
                <a:latin typeface="Arial" pitchFamily="34" charset="0"/>
                <a:cs typeface="Arial" pitchFamily="34" charset="0"/>
              </a:rPr>
              <a:t> </a:t>
            </a:r>
            <a:r>
              <a:rPr lang="es-ES" sz="1600" b="1" dirty="0" err="1">
                <a:solidFill>
                  <a:srgbClr val="B10921"/>
                </a:solidFill>
                <a:effectLst>
                  <a:outerShdw blurRad="38100" dist="38100" dir="2700000" algn="tl">
                    <a:srgbClr val="000000">
                      <a:alpha val="43137"/>
                    </a:srgbClr>
                  </a:outerShdw>
                </a:effectLst>
                <a:latin typeface="Arial" pitchFamily="34" charset="0"/>
                <a:cs typeface="Arial" pitchFamily="34" charset="0"/>
              </a:rPr>
              <a:t>principale</a:t>
            </a:r>
            <a:r>
              <a:rPr lang="es-ES" sz="1600" b="1" dirty="0">
                <a:solidFill>
                  <a:srgbClr val="B10921"/>
                </a:solidFill>
                <a:effectLst>
                  <a:outerShdw blurRad="38100" dist="38100" dir="2700000" algn="tl">
                    <a:srgbClr val="000000">
                      <a:alpha val="43137"/>
                    </a:srgbClr>
                  </a:outerShdw>
                </a:effectLst>
                <a:latin typeface="Arial" pitchFamily="34" charset="0"/>
                <a:cs typeface="Arial" pitchFamily="34" charset="0"/>
              </a:rPr>
              <a:t> </a:t>
            </a:r>
            <a:r>
              <a:rPr lang="es-ES" sz="1600" b="1" dirty="0" err="1">
                <a:solidFill>
                  <a:srgbClr val="B10921"/>
                </a:solidFill>
                <a:effectLst>
                  <a:outerShdw blurRad="38100" dist="38100" dir="2700000" algn="tl">
                    <a:srgbClr val="000000">
                      <a:alpha val="43137"/>
                    </a:srgbClr>
                  </a:outerShdw>
                </a:effectLst>
                <a:latin typeface="Arial" pitchFamily="34" charset="0"/>
                <a:cs typeface="Arial" pitchFamily="34" charset="0"/>
              </a:rPr>
              <a:t>d´Intervention</a:t>
            </a:r>
            <a:r>
              <a:rPr lang="es-ES" sz="1600" b="1" dirty="0">
                <a:solidFill>
                  <a:srgbClr val="B10921"/>
                </a:solidFill>
                <a:effectLst>
                  <a:outerShdw blurRad="38100" dist="38100" dir="2700000" algn="tl">
                    <a:srgbClr val="000000">
                      <a:alpha val="43137"/>
                    </a:srgbClr>
                  </a:outerShdw>
                </a:effectLst>
                <a:latin typeface="Arial" pitchFamily="34" charset="0"/>
                <a:cs typeface="Arial" pitchFamily="34" charset="0"/>
              </a:rPr>
              <a:t> </a:t>
            </a:r>
          </a:p>
        </p:txBody>
      </p:sp>
      <p:sp>
        <p:nvSpPr>
          <p:cNvPr id="9" name="8 CuadroTexto"/>
          <p:cNvSpPr txBox="1"/>
          <p:nvPr/>
        </p:nvSpPr>
        <p:spPr>
          <a:xfrm>
            <a:off x="0" y="5589588"/>
            <a:ext cx="9144000" cy="338137"/>
          </a:xfrm>
          <a:prstGeom prst="rect">
            <a:avLst/>
          </a:prstGeom>
          <a:noFill/>
        </p:spPr>
        <p:txBody>
          <a:bodyPr>
            <a:spAutoFit/>
          </a:bodyPr>
          <a:lstStyle/>
          <a:p>
            <a:pPr algn="ctr">
              <a:defRPr/>
            </a:pPr>
            <a:r>
              <a:rPr lang="es-ES" sz="1600" b="1" dirty="0">
                <a:solidFill>
                  <a:srgbClr val="B10921"/>
                </a:solidFill>
                <a:effectLst>
                  <a:outerShdw blurRad="38100" dist="38100" dir="2700000" algn="tl">
                    <a:srgbClr val="000000">
                      <a:alpha val="43137"/>
                    </a:srgbClr>
                  </a:outerShdw>
                </a:effectLst>
                <a:latin typeface="Arial" pitchFamily="34" charset="0"/>
                <a:cs typeface="Arial" pitchFamily="34" charset="0"/>
              </a:rPr>
              <a:t>¨</a:t>
            </a:r>
            <a:r>
              <a:rPr lang="es-ES" sz="1600" b="1" dirty="0" err="1">
                <a:solidFill>
                  <a:srgbClr val="B10921"/>
                </a:solidFill>
                <a:effectLst>
                  <a:outerShdw blurRad="38100" dist="38100" dir="2700000" algn="tl">
                    <a:srgbClr val="000000">
                      <a:alpha val="43137"/>
                    </a:srgbClr>
                  </a:outerShdw>
                </a:effectLst>
                <a:latin typeface="Arial" pitchFamily="34" charset="0"/>
                <a:cs typeface="Arial" pitchFamily="34" charset="0"/>
              </a:rPr>
              <a:t>Dotation</a:t>
            </a:r>
            <a:r>
              <a:rPr lang="es-ES" sz="1600" b="1" dirty="0">
                <a:solidFill>
                  <a:srgbClr val="B10921"/>
                </a:solidFill>
                <a:effectLst>
                  <a:outerShdw blurRad="38100" dist="38100" dir="2700000" algn="tl">
                    <a:srgbClr val="000000">
                      <a:alpha val="43137"/>
                    </a:srgbClr>
                  </a:outerShdw>
                </a:effectLst>
                <a:latin typeface="Arial" pitchFamily="34" charset="0"/>
                <a:cs typeface="Arial" pitchFamily="34" charset="0"/>
              </a:rPr>
              <a:t> </a:t>
            </a:r>
            <a:r>
              <a:rPr lang="es-ES" sz="1600" b="1" dirty="0" err="1">
                <a:solidFill>
                  <a:srgbClr val="B10921"/>
                </a:solidFill>
                <a:effectLst>
                  <a:outerShdw blurRad="38100" dist="38100" dir="2700000" algn="tl">
                    <a:srgbClr val="000000">
                      <a:alpha val="43137"/>
                    </a:srgbClr>
                  </a:outerShdw>
                </a:effectLst>
                <a:latin typeface="Arial" pitchFamily="34" charset="0"/>
                <a:cs typeface="Arial" pitchFamily="34" charset="0"/>
              </a:rPr>
              <a:t>standar</a:t>
            </a:r>
            <a:r>
              <a:rPr lang="es-ES" sz="1600" b="1" dirty="0">
                <a:solidFill>
                  <a:srgbClr val="B10921"/>
                </a:solidFill>
                <a:effectLst>
                  <a:outerShdw blurRad="38100" dist="38100" dir="2700000" algn="tl">
                    <a:srgbClr val="000000">
                      <a:alpha val="43137"/>
                    </a:srgbClr>
                  </a:outerShdw>
                </a:effectLst>
                <a:latin typeface="Arial" pitchFamily="34" charset="0"/>
                <a:cs typeface="Arial" pitchFamily="34" charset="0"/>
              </a:rPr>
              <a:t>: 1 Caporal/Chef </a:t>
            </a:r>
            <a:r>
              <a:rPr lang="es-ES" sz="1600" b="1" dirty="0" err="1">
                <a:solidFill>
                  <a:srgbClr val="B10921"/>
                </a:solidFill>
                <a:effectLst>
                  <a:outerShdw blurRad="38100" dist="38100" dir="2700000" algn="tl">
                    <a:srgbClr val="000000">
                      <a:alpha val="43137"/>
                    </a:srgbClr>
                  </a:outerShdw>
                </a:effectLst>
                <a:latin typeface="Arial" pitchFamily="34" charset="0"/>
                <a:cs typeface="Arial" pitchFamily="34" charset="0"/>
              </a:rPr>
              <a:t>d´Agrès</a:t>
            </a:r>
            <a:r>
              <a:rPr lang="es-ES" sz="1600" b="1" dirty="0">
                <a:solidFill>
                  <a:srgbClr val="B10921"/>
                </a:solidFill>
                <a:effectLst>
                  <a:outerShdw blurRad="38100" dist="38100" dir="2700000" algn="tl">
                    <a:srgbClr val="000000">
                      <a:alpha val="43137"/>
                    </a:srgbClr>
                  </a:outerShdw>
                </a:effectLst>
                <a:latin typeface="Arial" pitchFamily="34" charset="0"/>
                <a:cs typeface="Arial" pitchFamily="34" charset="0"/>
              </a:rPr>
              <a:t> + 1 </a:t>
            </a:r>
            <a:r>
              <a:rPr lang="es-ES" sz="1600" b="1" dirty="0" err="1">
                <a:solidFill>
                  <a:srgbClr val="B10921"/>
                </a:solidFill>
                <a:effectLst>
                  <a:outerShdw blurRad="38100" dist="38100" dir="2700000" algn="tl">
                    <a:srgbClr val="000000">
                      <a:alpha val="43137"/>
                    </a:srgbClr>
                  </a:outerShdw>
                </a:effectLst>
                <a:latin typeface="Arial" pitchFamily="34" charset="0"/>
                <a:cs typeface="Arial" pitchFamily="34" charset="0"/>
              </a:rPr>
              <a:t>conducteur</a:t>
            </a:r>
            <a:r>
              <a:rPr lang="es-ES" sz="1600" b="1" dirty="0">
                <a:solidFill>
                  <a:srgbClr val="B10921"/>
                </a:solidFill>
                <a:effectLst>
                  <a:outerShdw blurRad="38100" dist="38100" dir="2700000" algn="tl">
                    <a:srgbClr val="000000">
                      <a:alpha val="43137"/>
                    </a:srgbClr>
                  </a:outerShdw>
                </a:effectLst>
                <a:latin typeface="Arial" pitchFamily="34" charset="0"/>
                <a:cs typeface="Arial" pitchFamily="34" charset="0"/>
              </a:rPr>
              <a:t> + 1 </a:t>
            </a:r>
            <a:r>
              <a:rPr lang="es-ES" sz="1600" b="1" dirty="0" err="1">
                <a:solidFill>
                  <a:srgbClr val="B10921"/>
                </a:solidFill>
                <a:effectLst>
                  <a:outerShdw blurRad="38100" dist="38100" dir="2700000" algn="tl">
                    <a:srgbClr val="000000">
                      <a:alpha val="43137"/>
                    </a:srgbClr>
                  </a:outerShdw>
                </a:effectLst>
                <a:latin typeface="Arial" pitchFamily="34" charset="0"/>
                <a:cs typeface="Arial" pitchFamily="34" charset="0"/>
              </a:rPr>
              <a:t>binôme</a:t>
            </a:r>
            <a:endParaRPr lang="es-ES" sz="1600" b="1" dirty="0">
              <a:solidFill>
                <a:srgbClr val="B10921"/>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9 Rectángulo"/>
          <p:cNvSpPr/>
          <p:nvPr/>
        </p:nvSpPr>
        <p:spPr>
          <a:xfrm>
            <a:off x="4643438" y="5949950"/>
            <a:ext cx="4500562" cy="460375"/>
          </a:xfrm>
          <a:prstGeom prst="rect">
            <a:avLst/>
          </a:prstGeom>
        </p:spPr>
        <p:txBody>
          <a:bodyPr>
            <a:spAutoFit/>
          </a:bodyPr>
          <a:lstStyle/>
          <a:p>
            <a:pPr algn="ctr">
              <a:defRPr/>
            </a:pPr>
            <a:r>
              <a:rPr lang="fr-FR" sz="1200" b="1" dirty="0">
                <a:solidFill>
                  <a:schemeClr val="bg2"/>
                </a:solidFill>
                <a:effectLst>
                  <a:outerShdw blurRad="38100" dist="38100" dir="2700000" algn="tl">
                    <a:srgbClr val="000000">
                      <a:alpha val="43137"/>
                    </a:srgbClr>
                  </a:outerShdw>
                </a:effectLst>
                <a:cs typeface="+mn-cs"/>
              </a:rPr>
              <a:t>Les sapeurs-pompiers espagnols et la désincarcération </a:t>
            </a:r>
          </a:p>
          <a:p>
            <a:pPr algn="ctr">
              <a:defRPr/>
            </a:pPr>
            <a:r>
              <a:rPr lang="fr-FR" sz="1200" b="1" dirty="0">
                <a:solidFill>
                  <a:schemeClr val="bg2"/>
                </a:solidFill>
                <a:effectLst>
                  <a:outerShdw blurRad="38100" dist="38100" dir="2700000" algn="tl">
                    <a:srgbClr val="000000">
                      <a:alpha val="43137"/>
                    </a:srgbClr>
                  </a:outerShdw>
                </a:effectLst>
                <a:cs typeface="+mn-cs"/>
              </a:rPr>
              <a:t>Consortium Départemental Pompiers de Valencia)</a:t>
            </a:r>
            <a:endParaRPr lang="es-ES" sz="1200" b="1" dirty="0">
              <a:solidFill>
                <a:schemeClr val="bg2"/>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UV2014-sdis86">
  <a:themeElements>
    <a:clrScheme name="SDIS 25">
      <a:dk1>
        <a:srgbClr val="000000"/>
      </a:dk1>
      <a:lt1>
        <a:sysClr val="window" lastClr="FFFFFF"/>
      </a:lt1>
      <a:dk2>
        <a:srgbClr val="000000"/>
      </a:dk2>
      <a:lt2>
        <a:srgbClr val="FFFFFF"/>
      </a:lt2>
      <a:accent1>
        <a:srgbClr val="B10921"/>
      </a:accent1>
      <a:accent2>
        <a:srgbClr val="C0504D"/>
      </a:accent2>
      <a:accent3>
        <a:srgbClr val="9BBB59"/>
      </a:accent3>
      <a:accent4>
        <a:srgbClr val="8064A2"/>
      </a:accent4>
      <a:accent5>
        <a:srgbClr val="4BACC6"/>
      </a:accent5>
      <a:accent6>
        <a:srgbClr val="F79646"/>
      </a:accent6>
      <a:hlink>
        <a:srgbClr val="B10921"/>
      </a:hlink>
      <a:folHlink>
        <a:srgbClr val="777777"/>
      </a:folHlink>
    </a:clrScheme>
    <a:fontScheme name="SDIS 2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3600" b="0" i="0" u="none" strike="noStrike" kern="1200" cap="all" spc="0" normalizeH="0" baseline="0" noProof="0" dirty="0" smtClean="0">
            <a:ln>
              <a:noFill/>
            </a:ln>
            <a:solidFill>
              <a:schemeClr val="bg1"/>
            </a:solidFill>
            <a:effectLst/>
            <a:uLnTx/>
            <a:uFillTx/>
            <a:latin typeface="Tahoma" pitchFamily="34" charset="0"/>
            <a:ea typeface="Tahoma" pitchFamily="34" charset="0"/>
            <a:cs typeface="Tahoma" pitchFamily="34" charset="0"/>
          </a:defRPr>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IUV2014-sdis86</Template>
  <TotalTime>767</TotalTime>
  <Words>1366</Words>
  <Application>Microsoft Office PowerPoint</Application>
  <PresentationFormat>Affichage à l'écran (4:3)</PresentationFormat>
  <Paragraphs>219</Paragraphs>
  <Slides>37</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39" baseType="lpstr">
      <vt:lpstr>IUV2014-sdis86</vt:lpstr>
      <vt:lpstr>CorelPhotoPaint.Image.7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IUV 2014 - SDIS86</dc:title>
  <dc:creator>Sébasien RAMA</dc:creator>
  <cp:lastModifiedBy>sebastien RAMA</cp:lastModifiedBy>
  <cp:revision>123</cp:revision>
  <dcterms:created xsi:type="dcterms:W3CDTF">2012-05-11T11:51:43Z</dcterms:created>
  <dcterms:modified xsi:type="dcterms:W3CDTF">2014-05-27T12:57:12Z</dcterms:modified>
</cp:coreProperties>
</file>